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ba_reviews_17216914857850/Dashboard1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7FF774C2-EB52-4F12-9118-B0F02D812BB4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ba_reviews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7D90D25F-0AE7-4F3C-8660-3606368F62F7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9/24/2024 10:36:30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F07FC795-90CF-40B0-8CA2-50663D6115E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810" y="99060"/>
            <a:ext cx="11422380" cy="6659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2024-09-24T10:36:32Z</dcterms:created>
  <dcterms:modified xsi:type="dcterms:W3CDTF">2024-09-24T10:36:32Z</dcterms:modified>
</cp:coreProperties>
</file>