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4546-5640-47D3-9829-6FED3F038F9E}" type="datetimeFigureOut">
              <a:rPr lang="de-AT" smtClean="0"/>
              <a:t>04.05.2018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A784-EC1B-4E1B-AD6B-072700D6F70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205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4546-5640-47D3-9829-6FED3F038F9E}" type="datetimeFigureOut">
              <a:rPr lang="de-AT" smtClean="0"/>
              <a:t>04.05.2018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A784-EC1B-4E1B-AD6B-072700D6F70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682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4546-5640-47D3-9829-6FED3F038F9E}" type="datetimeFigureOut">
              <a:rPr lang="de-AT" smtClean="0"/>
              <a:t>04.05.2018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A784-EC1B-4E1B-AD6B-072700D6F70B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6049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4546-5640-47D3-9829-6FED3F038F9E}" type="datetimeFigureOut">
              <a:rPr lang="de-AT" smtClean="0"/>
              <a:t>04.05.2018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A784-EC1B-4E1B-AD6B-072700D6F70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934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4546-5640-47D3-9829-6FED3F038F9E}" type="datetimeFigureOut">
              <a:rPr lang="de-AT" smtClean="0"/>
              <a:t>04.05.2018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A784-EC1B-4E1B-AD6B-072700D6F70B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495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4546-5640-47D3-9829-6FED3F038F9E}" type="datetimeFigureOut">
              <a:rPr lang="de-AT" smtClean="0"/>
              <a:t>04.05.2018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A784-EC1B-4E1B-AD6B-072700D6F70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137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4546-5640-47D3-9829-6FED3F038F9E}" type="datetimeFigureOut">
              <a:rPr lang="de-AT" smtClean="0"/>
              <a:t>04.05.2018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A784-EC1B-4E1B-AD6B-072700D6F70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107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4546-5640-47D3-9829-6FED3F038F9E}" type="datetimeFigureOut">
              <a:rPr lang="de-AT" smtClean="0"/>
              <a:t>04.05.2018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A784-EC1B-4E1B-AD6B-072700D6F70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384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4546-5640-47D3-9829-6FED3F038F9E}" type="datetimeFigureOut">
              <a:rPr lang="de-AT" smtClean="0"/>
              <a:t>04.05.2018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A784-EC1B-4E1B-AD6B-072700D6F70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536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4546-5640-47D3-9829-6FED3F038F9E}" type="datetimeFigureOut">
              <a:rPr lang="de-AT" smtClean="0"/>
              <a:t>04.05.2018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A784-EC1B-4E1B-AD6B-072700D6F70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047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4546-5640-47D3-9829-6FED3F038F9E}" type="datetimeFigureOut">
              <a:rPr lang="de-AT" smtClean="0"/>
              <a:t>04.05.2018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A784-EC1B-4E1B-AD6B-072700D6F70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28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4546-5640-47D3-9829-6FED3F038F9E}" type="datetimeFigureOut">
              <a:rPr lang="de-AT" smtClean="0"/>
              <a:t>04.05.2018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A784-EC1B-4E1B-AD6B-072700D6F70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525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4546-5640-47D3-9829-6FED3F038F9E}" type="datetimeFigureOut">
              <a:rPr lang="de-AT" smtClean="0"/>
              <a:t>04.05.2018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A784-EC1B-4E1B-AD6B-072700D6F70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129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4546-5640-47D3-9829-6FED3F038F9E}" type="datetimeFigureOut">
              <a:rPr lang="de-AT" smtClean="0"/>
              <a:t>04.05.2018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A784-EC1B-4E1B-AD6B-072700D6F70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9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4546-5640-47D3-9829-6FED3F038F9E}" type="datetimeFigureOut">
              <a:rPr lang="de-AT" smtClean="0"/>
              <a:t>04.05.2018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A784-EC1B-4E1B-AD6B-072700D6F70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54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4546-5640-47D3-9829-6FED3F038F9E}" type="datetimeFigureOut">
              <a:rPr lang="de-AT" smtClean="0"/>
              <a:t>04.05.2018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A784-EC1B-4E1B-AD6B-072700D6F70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187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4546-5640-47D3-9829-6FED3F038F9E}" type="datetimeFigureOut">
              <a:rPr lang="de-AT" smtClean="0"/>
              <a:t>04.05.2018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0BA784-EC1B-4E1B-AD6B-072700D6F70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717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Personal </a:t>
            </a:r>
            <a:r>
              <a:rPr lang="de-AT" dirty="0" err="1" smtClean="0"/>
              <a:t>Introduction</a:t>
            </a:r>
            <a:r>
              <a:rPr lang="de-AT" dirty="0" smtClean="0"/>
              <a:t/>
            </a:r>
            <a:br>
              <a:rPr lang="de-AT" dirty="0" smtClean="0"/>
            </a:b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Valentin Adlgasser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872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Personal Info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Valentin Adlgasser</a:t>
            </a:r>
          </a:p>
          <a:p>
            <a:r>
              <a:rPr lang="de-AT" dirty="0" smtClean="0"/>
              <a:t>17</a:t>
            </a:r>
          </a:p>
          <a:p>
            <a:r>
              <a:rPr lang="de-AT" dirty="0" smtClean="0"/>
              <a:t>Eugendorf</a:t>
            </a:r>
          </a:p>
          <a:p>
            <a:r>
              <a:rPr lang="de-AT" dirty="0" smtClean="0"/>
              <a:t>2 </a:t>
            </a:r>
            <a:r>
              <a:rPr lang="de-AT" dirty="0" err="1" smtClean="0"/>
              <a:t>sisters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2 </a:t>
            </a:r>
            <a:r>
              <a:rPr lang="de-AT" dirty="0" err="1" smtClean="0"/>
              <a:t>brothers</a:t>
            </a:r>
            <a:endParaRPr lang="de-AT" dirty="0" smtClean="0"/>
          </a:p>
          <a:p>
            <a:r>
              <a:rPr lang="de-AT" dirty="0" smtClean="0"/>
              <a:t>1 </a:t>
            </a:r>
            <a:r>
              <a:rPr lang="de-AT" dirty="0" err="1" smtClean="0"/>
              <a:t>dog</a:t>
            </a:r>
            <a:r>
              <a:rPr lang="de-AT" dirty="0" smtClean="0"/>
              <a:t>, 1 </a:t>
            </a:r>
            <a:r>
              <a:rPr lang="de-AT" dirty="0" err="1" smtClean="0"/>
              <a:t>cat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2 </a:t>
            </a:r>
            <a:r>
              <a:rPr lang="de-AT" dirty="0" err="1" smtClean="0"/>
              <a:t>tortoises</a:t>
            </a:r>
            <a:endParaRPr lang="de-AT" dirty="0" smtClean="0"/>
          </a:p>
          <a:p>
            <a:r>
              <a:rPr lang="de-AT" dirty="0" smtClean="0"/>
              <a:t>I </a:t>
            </a:r>
            <a:r>
              <a:rPr lang="de-AT" dirty="0" err="1" smtClean="0"/>
              <a:t>work</a:t>
            </a:r>
            <a:r>
              <a:rPr lang="de-AT" dirty="0" smtClean="0"/>
              <a:t> at MIELE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19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What</a:t>
            </a:r>
            <a:r>
              <a:rPr lang="de-AT" dirty="0" smtClean="0"/>
              <a:t> am I </a:t>
            </a:r>
            <a:r>
              <a:rPr lang="de-AT" dirty="0" err="1" smtClean="0"/>
              <a:t>doing</a:t>
            </a:r>
            <a:r>
              <a:rPr lang="de-AT" dirty="0" smtClean="0"/>
              <a:t> in </a:t>
            </a:r>
            <a:r>
              <a:rPr lang="de-AT" dirty="0" err="1" smtClean="0"/>
              <a:t>my</a:t>
            </a:r>
            <a:r>
              <a:rPr lang="de-AT" dirty="0" smtClean="0"/>
              <a:t> </a:t>
            </a:r>
            <a:r>
              <a:rPr lang="de-AT" dirty="0" err="1" smtClean="0"/>
              <a:t>free</a:t>
            </a:r>
            <a:r>
              <a:rPr lang="de-AT" dirty="0" smtClean="0"/>
              <a:t> time?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Play American Football</a:t>
            </a:r>
          </a:p>
          <a:p>
            <a:r>
              <a:rPr lang="de-AT" dirty="0" smtClean="0"/>
              <a:t>Play Golf</a:t>
            </a:r>
          </a:p>
          <a:p>
            <a:r>
              <a:rPr lang="de-AT" dirty="0" smtClean="0"/>
              <a:t>Go out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my</a:t>
            </a:r>
            <a:r>
              <a:rPr lang="de-AT" dirty="0" smtClean="0"/>
              <a:t> </a:t>
            </a:r>
            <a:r>
              <a:rPr lang="de-AT" dirty="0" err="1" smtClean="0"/>
              <a:t>friends</a:t>
            </a:r>
            <a:r>
              <a:rPr lang="de-AT" dirty="0" smtClean="0"/>
              <a:t>/</a:t>
            </a:r>
            <a:r>
              <a:rPr lang="de-AT" dirty="0" err="1" smtClean="0"/>
              <a:t>girlfriend</a:t>
            </a:r>
            <a:endParaRPr lang="de-AT" dirty="0" smtClean="0"/>
          </a:p>
          <a:p>
            <a:r>
              <a:rPr lang="de-AT" dirty="0" smtClean="0"/>
              <a:t>Watch </a:t>
            </a:r>
            <a:r>
              <a:rPr lang="de-AT" dirty="0" err="1" smtClean="0"/>
              <a:t>movies</a:t>
            </a:r>
            <a:r>
              <a:rPr lang="de-AT" dirty="0" smtClean="0"/>
              <a:t>/TV </a:t>
            </a:r>
            <a:r>
              <a:rPr lang="de-AT" dirty="0" err="1" smtClean="0"/>
              <a:t>series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85" y="3466339"/>
            <a:ext cx="4904511" cy="32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School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Elementary</a:t>
            </a:r>
            <a:r>
              <a:rPr lang="de-AT" dirty="0" smtClean="0"/>
              <a:t> School Eugendorf</a:t>
            </a:r>
          </a:p>
          <a:p>
            <a:r>
              <a:rPr lang="de-AT" dirty="0" smtClean="0"/>
              <a:t>Bundesgymnasium Seekirchen</a:t>
            </a:r>
          </a:p>
          <a:p>
            <a:r>
              <a:rPr lang="de-AT" dirty="0" smtClean="0"/>
              <a:t>Victoria High School </a:t>
            </a:r>
            <a:r>
              <a:rPr lang="de-AT" dirty="0" err="1" smtClean="0"/>
              <a:t>Ulverston</a:t>
            </a:r>
            <a:endParaRPr lang="de-AT" dirty="0"/>
          </a:p>
        </p:txBody>
      </p:sp>
      <p:pic>
        <p:nvPicPr>
          <p:cNvPr id="1026" name="Picture 2" descr="Bildergebnis fÃ¼r ulverston victoria high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148" y="1930400"/>
            <a:ext cx="3691701" cy="378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89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Why</a:t>
            </a:r>
            <a:r>
              <a:rPr lang="de-AT" dirty="0" smtClean="0"/>
              <a:t> I </a:t>
            </a:r>
            <a:r>
              <a:rPr lang="de-AT" dirty="0" err="1" smtClean="0"/>
              <a:t>work</a:t>
            </a:r>
            <a:r>
              <a:rPr lang="de-AT" dirty="0" smtClean="0"/>
              <a:t> in IT?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Because</a:t>
            </a:r>
            <a:r>
              <a:rPr lang="de-AT" dirty="0" smtClean="0"/>
              <a:t> I </a:t>
            </a:r>
            <a:r>
              <a:rPr lang="de-AT" dirty="0" err="1" smtClean="0"/>
              <a:t>always</a:t>
            </a:r>
            <a:r>
              <a:rPr lang="de-AT" dirty="0" smtClean="0"/>
              <a:t> </a:t>
            </a:r>
            <a:r>
              <a:rPr lang="de-AT" dirty="0" err="1" smtClean="0"/>
              <a:t>wanted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able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program</a:t>
            </a:r>
            <a:endParaRPr lang="de-AT" dirty="0" smtClean="0"/>
          </a:p>
          <a:p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always</a:t>
            </a:r>
            <a:r>
              <a:rPr lang="de-AT" dirty="0" smtClean="0"/>
              <a:t> </a:t>
            </a:r>
            <a:r>
              <a:rPr lang="de-AT" dirty="0" err="1" smtClean="0"/>
              <a:t>get</a:t>
            </a:r>
            <a:r>
              <a:rPr lang="de-AT" dirty="0" smtClean="0"/>
              <a:t> a </a:t>
            </a:r>
            <a:r>
              <a:rPr lang="de-AT" smtClean="0"/>
              <a:t>job</a:t>
            </a:r>
            <a:endParaRPr lang="de-AT" dirty="0" smtClean="0"/>
          </a:p>
          <a:p>
            <a:r>
              <a:rPr lang="de-AT" dirty="0" err="1" smtClean="0"/>
              <a:t>Later</a:t>
            </a:r>
            <a:r>
              <a:rPr lang="de-AT" dirty="0" smtClean="0"/>
              <a:t> I </a:t>
            </a:r>
            <a:r>
              <a:rPr lang="de-AT" dirty="0" err="1" smtClean="0"/>
              <a:t>want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work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a Web Developer</a:t>
            </a:r>
          </a:p>
        </p:txBody>
      </p:sp>
    </p:spTree>
    <p:extLst>
      <p:ext uri="{BB962C8B-B14F-4D97-AF65-F5344CB8AC3E}">
        <p14:creationId xmlns:p14="http://schemas.microsoft.com/office/powerpoint/2010/main" val="21619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Thank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attention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2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93</Words>
  <Application>Microsoft Office PowerPoint</Application>
  <PresentationFormat>Breitbild</PresentationFormat>
  <Paragraphs>23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Personal Introduction </vt:lpstr>
      <vt:lpstr>Personal Info</vt:lpstr>
      <vt:lpstr>What am I doing in my free time?</vt:lpstr>
      <vt:lpstr>School</vt:lpstr>
      <vt:lpstr>Why I work in IT?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Introduction</dc:title>
  <dc:creator>Adlgasser Valentin</dc:creator>
  <cp:lastModifiedBy>Adlgasser Valentin</cp:lastModifiedBy>
  <cp:revision>10</cp:revision>
  <dcterms:created xsi:type="dcterms:W3CDTF">2018-05-04T06:20:02Z</dcterms:created>
  <dcterms:modified xsi:type="dcterms:W3CDTF">2018-05-04T06:51:19Z</dcterms:modified>
</cp:coreProperties>
</file>