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80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4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22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75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10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678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935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4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5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31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33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8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12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54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32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7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6F76-3637-4787-A9A9-E8AAC9C2150F}" type="datetimeFigureOut">
              <a:rPr lang="de-AT" smtClean="0"/>
              <a:t>12.06.2018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34BAEA-B4A7-4B0C-B277-F65A4DA2D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96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9709" y="2404534"/>
            <a:ext cx="8484294" cy="1646302"/>
          </a:xfrm>
        </p:spPr>
        <p:txBody>
          <a:bodyPr/>
          <a:lstStyle/>
          <a:p>
            <a:r>
              <a:rPr lang="de-AT" dirty="0" smtClean="0"/>
              <a:t>DVI und Dolby 5.1 </a:t>
            </a:r>
            <a:r>
              <a:rPr lang="de-AT" dirty="0" err="1" smtClean="0"/>
              <a:t>Cinch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3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D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06" y="3258590"/>
            <a:ext cx="3205711" cy="32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DVI Grundsätzliches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270000"/>
            <a:ext cx="8596668" cy="3880773"/>
          </a:xfrm>
        </p:spPr>
        <p:txBody>
          <a:bodyPr/>
          <a:lstStyle/>
          <a:p>
            <a:r>
              <a:rPr lang="de-AT" dirty="0" smtClean="0"/>
              <a:t>Wurde 1999 eingeführt</a:t>
            </a:r>
          </a:p>
          <a:p>
            <a:r>
              <a:rPr lang="de-AT" dirty="0" smtClean="0"/>
              <a:t>Ist eine elektronische Schnittstelle zur </a:t>
            </a:r>
            <a:r>
              <a:rPr lang="de-AT" dirty="0"/>
              <a:t>Ü</a:t>
            </a:r>
            <a:r>
              <a:rPr lang="de-AT" dirty="0" smtClean="0"/>
              <a:t>bertragung von analogen und digitalen Bildsignalen</a:t>
            </a:r>
          </a:p>
          <a:p>
            <a:r>
              <a:rPr lang="de-AT" dirty="0" smtClean="0"/>
              <a:t>War im Computerbereich der erste Standard für den Anschluss von Monitoren an die Grafikkarte</a:t>
            </a:r>
          </a:p>
          <a:p>
            <a:endParaRPr lang="de-AT" dirty="0" smtClean="0"/>
          </a:p>
        </p:txBody>
      </p:sp>
      <p:pic>
        <p:nvPicPr>
          <p:cNvPr id="1028" name="Picture 4" descr="Bildergebnis fÃ¼r Dvi buch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7" y="3483034"/>
            <a:ext cx="3374965" cy="337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Pinbelegung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4672" y="1270000"/>
            <a:ext cx="7866591" cy="5588000"/>
          </a:xfrm>
        </p:spPr>
        <p:txBody>
          <a:bodyPr>
            <a:normAutofit/>
          </a:bodyPr>
          <a:lstStyle/>
          <a:p>
            <a:r>
              <a:rPr lang="de-AT" dirty="0" smtClean="0"/>
              <a:t>Abhängig von der </a:t>
            </a:r>
            <a:r>
              <a:rPr lang="de-AT" dirty="0" err="1" smtClean="0"/>
              <a:t>Pinbelegung</a:t>
            </a:r>
            <a:r>
              <a:rPr lang="de-AT" dirty="0" smtClean="0"/>
              <a:t> kann ein DVI-Anschluss entweder nur analoge Signale (DVI-A), nur digitale Signale (DVI-D), oder sowohl analoge wie auch digitale Signale (DVI-I) ausgeben, übertragen und anzeigen.</a:t>
            </a:r>
          </a:p>
          <a:p>
            <a:r>
              <a:rPr lang="de-AT" dirty="0" smtClean="0"/>
              <a:t>Die Bandbreite kann durch Verwendung von doppelt so vieler Links (Dual-Link) verdoppelt werden.</a:t>
            </a:r>
          </a:p>
          <a:p>
            <a:r>
              <a:rPr lang="de-AT" dirty="0" smtClean="0"/>
              <a:t>Der Massekontakt eines DVI-I-Steckers ist breiter als der eines DVI-D-Steckers. So kann ein DVI-I-Stecker nicht in eine DVI-D-Buchse gesteckt werden. Ein DVI-D-Stecker kann allerdings an eine DVI-I-Buchse angeschlossen werden.</a:t>
            </a:r>
          </a:p>
          <a:p>
            <a:r>
              <a:rPr lang="de-AT" dirty="0" smtClean="0"/>
              <a:t>Viele Monitore und Grafikkarten benutzen die DVI-I-Dual-Link-Buchse, damit alle DVI-Stecker angeschlossen werden können. Viele Geräte nutzen allerdings nicht die gesamten Übertragungsmöglichkeiten.</a:t>
            </a:r>
          </a:p>
          <a:p>
            <a:r>
              <a:rPr lang="de-AT" dirty="0" smtClean="0"/>
              <a:t>Single-Link-Kabel haben ein maximale Datenrate von 3,96 </a:t>
            </a:r>
            <a:r>
              <a:rPr lang="de-AT" dirty="0" err="1" smtClean="0"/>
              <a:t>Gbit</a:t>
            </a:r>
            <a:r>
              <a:rPr lang="de-AT" dirty="0" smtClean="0"/>
              <a:t>/s</a:t>
            </a:r>
          </a:p>
          <a:p>
            <a:r>
              <a:rPr lang="de-AT" dirty="0" smtClean="0"/>
              <a:t>Dual-Link-Kabel haben eine maximale Datenrate von 7,92 </a:t>
            </a:r>
            <a:r>
              <a:rPr lang="de-AT" dirty="0" err="1" smtClean="0"/>
              <a:t>Gbit</a:t>
            </a:r>
            <a:r>
              <a:rPr lang="de-AT" dirty="0" smtClean="0"/>
              <a:t>/s</a:t>
            </a:r>
            <a:endParaRPr lang="de-AT" dirty="0"/>
          </a:p>
        </p:txBody>
      </p:sp>
      <p:pic>
        <p:nvPicPr>
          <p:cNvPr id="2050" name="Picture 2" descr="https://upload.wikimedia.org/wikipedia/commons/thumb/c/c3/DVI_german_flip.svg/290px-DVI_german_fli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58" y="1270000"/>
            <a:ext cx="3415678" cy="39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DVI-Varianten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926" y="1270000"/>
            <a:ext cx="8154738" cy="5588000"/>
          </a:xfrm>
        </p:spPr>
        <p:txBody>
          <a:bodyPr/>
          <a:lstStyle/>
          <a:p>
            <a:pPr marL="0" indent="0">
              <a:buNone/>
            </a:pPr>
            <a:r>
              <a:rPr lang="de-AT" sz="2800" dirty="0" smtClean="0"/>
              <a:t>DVI-I (Integrated)</a:t>
            </a:r>
          </a:p>
          <a:p>
            <a:r>
              <a:rPr lang="de-AT" dirty="0" smtClean="0"/>
              <a:t>Überträgt analoge wie auch digitale Signale.</a:t>
            </a:r>
          </a:p>
          <a:p>
            <a:r>
              <a:rPr lang="de-AT" dirty="0" smtClean="0"/>
              <a:t>Hat bei Single-Link 18+5 Kontakte und bei Dual-Link 24+5 Kontakte</a:t>
            </a:r>
          </a:p>
          <a:p>
            <a:r>
              <a:rPr lang="de-AT" dirty="0" smtClean="0"/>
              <a:t>Über DVI-I können auch HDMI-2.0-Signale übertragen werden</a:t>
            </a:r>
          </a:p>
          <a:p>
            <a:pPr marL="0" indent="0">
              <a:buNone/>
            </a:pPr>
            <a:r>
              <a:rPr lang="de-AT" sz="2800" dirty="0" smtClean="0"/>
              <a:t>DVI-D (Digital)</a:t>
            </a:r>
          </a:p>
          <a:p>
            <a:r>
              <a:rPr lang="de-AT" dirty="0" smtClean="0"/>
              <a:t>Kann nur digitale übertragen.</a:t>
            </a:r>
          </a:p>
          <a:p>
            <a:r>
              <a:rPr lang="de-AT" dirty="0" smtClean="0"/>
              <a:t>Hat bei Single-Link 18+1 Kontakte und bei Dual-Link 24+1 Kontakte</a:t>
            </a:r>
          </a:p>
          <a:p>
            <a:r>
              <a:rPr lang="de-AT" dirty="0" smtClean="0"/>
              <a:t>Es gibt auch Kabel mit 12+1 Kontakte, dabei erkennt das Betriebssystem allerdings den Bildschirm nicht mehr automatisch</a:t>
            </a:r>
          </a:p>
          <a:p>
            <a:pPr marL="0" indent="0">
              <a:buNone/>
            </a:pPr>
            <a:r>
              <a:rPr lang="de-AT" sz="2800" dirty="0" smtClean="0"/>
              <a:t>DVI-A (Analog)</a:t>
            </a:r>
          </a:p>
          <a:p>
            <a:r>
              <a:rPr lang="de-AT" dirty="0" smtClean="0"/>
              <a:t>DVI-A kann nur analoge Signale übertragen und hat 12+5 Kontakte</a:t>
            </a:r>
          </a:p>
          <a:p>
            <a:r>
              <a:rPr lang="de-AT" dirty="0" smtClean="0"/>
              <a:t>DVI-A wir nur als Adapterkabel zu VGA eingesetzt</a:t>
            </a:r>
          </a:p>
        </p:txBody>
      </p:sp>
      <p:pic>
        <p:nvPicPr>
          <p:cNvPr id="3076" name="Picture 4" descr="https://upload.wikimedia.org/wikipedia/commons/thumb/f/fb/DVI_Connector_Types.svg/180px-DVI_Connector_Typ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97" y="1270000"/>
            <a:ext cx="2627340" cy="51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Cinch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1901" y="1270000"/>
            <a:ext cx="7616436" cy="5588000"/>
          </a:xfrm>
        </p:spPr>
        <p:txBody>
          <a:bodyPr/>
          <a:lstStyle/>
          <a:p>
            <a:r>
              <a:rPr lang="de-AT" dirty="0" err="1" smtClean="0"/>
              <a:t>Cinch</a:t>
            </a:r>
            <a:r>
              <a:rPr lang="de-AT" dirty="0" smtClean="0"/>
              <a:t> wurde in den frühen 1940er Jahren eingeführt.</a:t>
            </a:r>
          </a:p>
          <a:p>
            <a:r>
              <a:rPr lang="de-AT" dirty="0" smtClean="0"/>
              <a:t>Ist eine Steckverbinder zur Übertragung von Audio-, Video- und Antennensignale (TV)</a:t>
            </a:r>
          </a:p>
          <a:p>
            <a:r>
              <a:rPr lang="de-AT" dirty="0" smtClean="0"/>
              <a:t>Ein Problem von </a:t>
            </a:r>
            <a:r>
              <a:rPr lang="de-AT" dirty="0" err="1" smtClean="0"/>
              <a:t>Cinch</a:t>
            </a:r>
            <a:r>
              <a:rPr lang="de-AT" dirty="0" smtClean="0"/>
              <a:t> ist, dass jedes Signal einen eigenen Stecker und ein eigenes Kabel braucht.</a:t>
            </a:r>
          </a:p>
          <a:p>
            <a:r>
              <a:rPr lang="de-AT" dirty="0" smtClean="0"/>
              <a:t>Gelbe Stecker sind für Video-Signale</a:t>
            </a:r>
          </a:p>
          <a:p>
            <a:r>
              <a:rPr lang="de-AT" dirty="0" smtClean="0"/>
              <a:t>Rote Stecker sind für den rechten Audio-Kanal</a:t>
            </a:r>
          </a:p>
          <a:p>
            <a:r>
              <a:rPr lang="de-AT" dirty="0" smtClean="0"/>
              <a:t>Schwarze oder Weiße Stecker sind für den linken Audio-Kanal</a:t>
            </a:r>
          </a:p>
          <a:p>
            <a:r>
              <a:rPr lang="de-AT" dirty="0" smtClean="0"/>
              <a:t>Die Datenübertragung findet bei </a:t>
            </a:r>
            <a:r>
              <a:rPr lang="de-AT" dirty="0" err="1" smtClean="0"/>
              <a:t>Cinch</a:t>
            </a:r>
            <a:r>
              <a:rPr lang="de-AT" dirty="0" smtClean="0"/>
              <a:t> unsymmetrisch statt und ist daher sehr störungsanfällig.</a:t>
            </a:r>
          </a:p>
          <a:p>
            <a:endParaRPr lang="de-AT" dirty="0"/>
          </a:p>
        </p:txBody>
      </p:sp>
      <p:pic>
        <p:nvPicPr>
          <p:cNvPr id="4098" name="Picture 2" descr="Composite-c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52" y="4836165"/>
            <a:ext cx="3100974" cy="2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e/ef/Component_video_jack.jpg/220px-Component_video_j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7" y="4884818"/>
            <a:ext cx="2630907" cy="19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324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DVI und Dolby 5.1 Cinch</vt:lpstr>
      <vt:lpstr>DVI Grundsätzliches</vt:lpstr>
      <vt:lpstr>Pinbelegung</vt:lpstr>
      <vt:lpstr>DVI-Varianten</vt:lpstr>
      <vt:lpstr>Cinch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DVI und Dolby 5.1 Chinch</dc:title>
  <dc:creator>Adlgasser Valentin</dc:creator>
  <cp:lastModifiedBy>Adlgasser Valentin</cp:lastModifiedBy>
  <cp:revision>7</cp:revision>
  <dcterms:created xsi:type="dcterms:W3CDTF">2018-06-12T12:15:05Z</dcterms:created>
  <dcterms:modified xsi:type="dcterms:W3CDTF">2018-06-12T13:21:20Z</dcterms:modified>
</cp:coreProperties>
</file>