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17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764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97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197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89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3587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5128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88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261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45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8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569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480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704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687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132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8F739-AD18-4254-8D8E-281F64DD2CE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242B5C-FA68-4285-B877-2EFE865283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44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9300" y="1380068"/>
            <a:ext cx="5397498" cy="2616199"/>
          </a:xfrm>
        </p:spPr>
        <p:txBody>
          <a:bodyPr/>
          <a:lstStyle/>
          <a:p>
            <a:r>
              <a:rPr lang="de-AT" dirty="0" smtClean="0"/>
              <a:t>Geschichte von</a:t>
            </a:r>
            <a:endParaRPr lang="de-AT" dirty="0"/>
          </a:p>
        </p:txBody>
      </p:sp>
      <p:pic>
        <p:nvPicPr>
          <p:cNvPr id="3076" name="Picture 4" descr="Bildergebnis fÃ¼r android in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1724024"/>
            <a:ext cx="4766735" cy="357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Gründung von Android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Android Inc. gegründet: Oktober 2003</a:t>
            </a:r>
            <a:endParaRPr lang="de-AT" dirty="0"/>
          </a:p>
          <a:p>
            <a:r>
              <a:rPr lang="de-AT" dirty="0" smtClean="0"/>
              <a:t>Andy Rubin, Rich Miner, Nick Sears </a:t>
            </a:r>
            <a:r>
              <a:rPr lang="de-AT" dirty="0"/>
              <a:t>u</a:t>
            </a:r>
            <a:r>
              <a:rPr lang="de-AT" dirty="0" smtClean="0"/>
              <a:t>nd Chris White</a:t>
            </a:r>
          </a:p>
          <a:p>
            <a:r>
              <a:rPr lang="de-AT" dirty="0" smtClean="0"/>
              <a:t>2005 für 50 Mio Dollar an Google verkauft</a:t>
            </a:r>
            <a:endParaRPr lang="de-AT" dirty="0"/>
          </a:p>
        </p:txBody>
      </p:sp>
      <p:pic>
        <p:nvPicPr>
          <p:cNvPr id="1026" name="Picture 2" descr="Bildergebnis fÃ¼r android 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970" y="2042072"/>
            <a:ext cx="3755053" cy="16737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Übernahme von Google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Google gegründet: September 1998</a:t>
            </a:r>
          </a:p>
          <a:p>
            <a:r>
              <a:rPr lang="de-AT" dirty="0" smtClean="0"/>
              <a:t>Larry Page und Sergey Brin</a:t>
            </a:r>
          </a:p>
          <a:p>
            <a:r>
              <a:rPr lang="de-AT" dirty="0" smtClean="0"/>
              <a:t>Grund für die Übernahme: Einstieg in den Mobiltelefonmarkt</a:t>
            </a:r>
          </a:p>
        </p:txBody>
      </p:sp>
      <p:pic>
        <p:nvPicPr>
          <p:cNvPr id="2050" name="Picture 2" descr="Bildergebnis fÃ¼r 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525" y="685800"/>
            <a:ext cx="2337261" cy="2337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690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7821" y="-103909"/>
            <a:ext cx="10018713" cy="1752599"/>
          </a:xfrm>
        </p:spPr>
        <p:txBody>
          <a:bodyPr/>
          <a:lstStyle/>
          <a:p>
            <a:r>
              <a:rPr lang="de-AT" dirty="0" smtClean="0"/>
              <a:t>Produkte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489"/>
          <a:stretch/>
        </p:blipFill>
        <p:spPr>
          <a:xfrm>
            <a:off x="6073386" y="1648690"/>
            <a:ext cx="4608470" cy="4966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28" y="1648690"/>
            <a:ext cx="3105150" cy="2009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87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Verbreitung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Marktanteil von 87,7%</a:t>
            </a:r>
          </a:p>
          <a:p>
            <a:r>
              <a:rPr lang="de-AT" dirty="0" smtClean="0"/>
              <a:t>3997 Smartphones von 599 Herstellern</a:t>
            </a:r>
          </a:p>
          <a:p>
            <a:r>
              <a:rPr lang="de-AT" dirty="0" smtClean="0"/>
              <a:t>Meistens Custom ROMs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56" y="2666999"/>
            <a:ext cx="3697567" cy="18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3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Anwendungsbereiche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502726"/>
            <a:ext cx="10018713" cy="3124201"/>
          </a:xfrm>
        </p:spPr>
        <p:txBody>
          <a:bodyPr/>
          <a:lstStyle/>
          <a:p>
            <a:r>
              <a:rPr lang="de-AT" dirty="0" smtClean="0"/>
              <a:t>Hauptsächlich: Smartphones und Tablets</a:t>
            </a:r>
          </a:p>
          <a:p>
            <a:r>
              <a:rPr lang="de-AT" dirty="0" smtClean="0"/>
              <a:t>Zusätzlich: Smartwatches, Fernseher, Smart Home, Autos, etc…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3" y="4833937"/>
            <a:ext cx="1852612" cy="1585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Bildergebnis fÃ¼r android th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1" y="4963011"/>
            <a:ext cx="2597150" cy="13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ldergebnis fÃ¼r android t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7" y="4872037"/>
            <a:ext cx="2465388" cy="1616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4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1125" y="751418"/>
            <a:ext cx="10702923" cy="2616199"/>
          </a:xfrm>
        </p:spPr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95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90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Geschichte von</vt:lpstr>
      <vt:lpstr>Gründung von Android</vt:lpstr>
      <vt:lpstr>Übernahme von Google</vt:lpstr>
      <vt:lpstr>Produkte</vt:lpstr>
      <vt:lpstr>Verbreitung</vt:lpstr>
      <vt:lpstr>Anwendungsbereiche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Geschichte von Android</dc:title>
  <dc:creator>Adlgasser Valentin</dc:creator>
  <cp:lastModifiedBy>Adlgasser Valentin</cp:lastModifiedBy>
  <cp:revision>15</cp:revision>
  <dcterms:created xsi:type="dcterms:W3CDTF">2018-05-24T07:11:08Z</dcterms:created>
  <dcterms:modified xsi:type="dcterms:W3CDTF">2018-05-25T11:43:45Z</dcterms:modified>
</cp:coreProperties>
</file>