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89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68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2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44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62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59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209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6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56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62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348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15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7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31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0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8D18-48F1-4108-8A9D-146F75AE9989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1DADED-2F3B-48FE-B1C4-271E3384BE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9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Valentin Adlgasser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0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19</a:t>
            </a:r>
          </a:p>
          <a:p>
            <a:r>
              <a:rPr lang="de-AT" dirty="0"/>
              <a:t>4 </a:t>
            </a:r>
            <a:r>
              <a:rPr lang="de-AT" smtClean="0"/>
              <a:t>siblings</a:t>
            </a:r>
            <a:endParaRPr lang="de-AT" dirty="0" smtClean="0"/>
          </a:p>
          <a:p>
            <a:r>
              <a:rPr lang="de-AT" dirty="0" smtClean="0"/>
              <a:t>Eugendorf</a:t>
            </a:r>
          </a:p>
          <a:p>
            <a:r>
              <a:rPr lang="de-AT" dirty="0" smtClean="0"/>
              <a:t>Miele Austria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750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Hobbies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American Football</a:t>
            </a:r>
          </a:p>
          <a:p>
            <a:r>
              <a:rPr lang="de-AT" dirty="0" smtClean="0"/>
              <a:t>Golf</a:t>
            </a:r>
          </a:p>
          <a:p>
            <a:r>
              <a:rPr lang="de-AT" dirty="0" err="1" smtClean="0"/>
              <a:t>Weightlifting</a:t>
            </a:r>
            <a:endParaRPr lang="de-AT" dirty="0"/>
          </a:p>
        </p:txBody>
      </p:sp>
      <p:pic>
        <p:nvPicPr>
          <p:cNvPr id="1028" name="Picture 4" descr="Free Vector Football, Download Free Clip Art, Free Clip Art 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39" y="3494116"/>
            <a:ext cx="2263429" cy="21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lf Player Silhouette Vect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72" y="3179970"/>
            <a:ext cx="3776345" cy="26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Black and white illustration of a barbell - Download Free Vectors ..."/>
          <p:cNvSpPr>
            <a:spLocks noChangeAspect="1" noChangeArrowheads="1"/>
          </p:cNvSpPr>
          <p:nvPr/>
        </p:nvSpPr>
        <p:spPr bwMode="auto">
          <a:xfrm>
            <a:off x="155575" y="-1180381"/>
            <a:ext cx="1340716" cy="134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42" name="Picture 18" descr="barbell icon. outline illustration of barbell vector icon for web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44" y="828372"/>
            <a:ext cx="2204055" cy="22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71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Valentin Adlgasser</vt:lpstr>
      <vt:lpstr>Infos</vt:lpstr>
      <vt:lpstr>Hobbies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Valentin Adlgasser</dc:title>
  <dc:creator>Adlgasser Valentin</dc:creator>
  <cp:lastModifiedBy>Adlgasser Valentin</cp:lastModifiedBy>
  <cp:revision>2</cp:revision>
  <dcterms:created xsi:type="dcterms:W3CDTF">2020-06-15T11:17:12Z</dcterms:created>
  <dcterms:modified xsi:type="dcterms:W3CDTF">2020-06-15T11:24:40Z</dcterms:modified>
</cp:coreProperties>
</file>