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1D16-C692-4BDF-AB01-89D0EF088005}" type="datetimeFigureOut">
              <a:rPr lang="de-AT" smtClean="0"/>
              <a:t>21.05.2020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0B7A-D597-4592-9346-B3D842B752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545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1D16-C692-4BDF-AB01-89D0EF088005}" type="datetimeFigureOut">
              <a:rPr lang="de-AT" smtClean="0"/>
              <a:t>21.05.2020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0B7A-D597-4592-9346-B3D842B752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560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1D16-C692-4BDF-AB01-89D0EF088005}" type="datetimeFigureOut">
              <a:rPr lang="de-AT" smtClean="0"/>
              <a:t>21.05.2020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0B7A-D597-4592-9346-B3D842B752C6}" type="slidenum">
              <a:rPr lang="de-AT" smtClean="0"/>
              <a:t>‹Nr.›</a:t>
            </a:fld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7219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1D16-C692-4BDF-AB01-89D0EF088005}" type="datetimeFigureOut">
              <a:rPr lang="de-AT" smtClean="0"/>
              <a:t>21.05.2020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0B7A-D597-4592-9346-B3D842B752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1301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1D16-C692-4BDF-AB01-89D0EF088005}" type="datetimeFigureOut">
              <a:rPr lang="de-AT" smtClean="0"/>
              <a:t>21.05.2020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0B7A-D597-4592-9346-B3D842B752C6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3628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1D16-C692-4BDF-AB01-89D0EF088005}" type="datetimeFigureOut">
              <a:rPr lang="de-AT" smtClean="0"/>
              <a:t>21.05.2020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0B7A-D597-4592-9346-B3D842B752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254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1D16-C692-4BDF-AB01-89D0EF088005}" type="datetimeFigureOut">
              <a:rPr lang="de-AT" smtClean="0"/>
              <a:t>21.05.2020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0B7A-D597-4592-9346-B3D842B752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7300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1D16-C692-4BDF-AB01-89D0EF088005}" type="datetimeFigureOut">
              <a:rPr lang="de-AT" smtClean="0"/>
              <a:t>21.05.2020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0B7A-D597-4592-9346-B3D842B752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335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1D16-C692-4BDF-AB01-89D0EF088005}" type="datetimeFigureOut">
              <a:rPr lang="de-AT" smtClean="0"/>
              <a:t>21.05.2020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0B7A-D597-4592-9346-B3D842B752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50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1D16-C692-4BDF-AB01-89D0EF088005}" type="datetimeFigureOut">
              <a:rPr lang="de-AT" smtClean="0"/>
              <a:t>21.05.2020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0B7A-D597-4592-9346-B3D842B752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846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1D16-C692-4BDF-AB01-89D0EF088005}" type="datetimeFigureOut">
              <a:rPr lang="de-AT" smtClean="0"/>
              <a:t>21.05.2020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0B7A-D597-4592-9346-B3D842B752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082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1D16-C692-4BDF-AB01-89D0EF088005}" type="datetimeFigureOut">
              <a:rPr lang="de-AT" smtClean="0"/>
              <a:t>21.05.2020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0B7A-D597-4592-9346-B3D842B752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981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1D16-C692-4BDF-AB01-89D0EF088005}" type="datetimeFigureOut">
              <a:rPr lang="de-AT" smtClean="0"/>
              <a:t>21.05.2020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0B7A-D597-4592-9346-B3D842B752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755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1D16-C692-4BDF-AB01-89D0EF088005}" type="datetimeFigureOut">
              <a:rPr lang="de-AT" smtClean="0"/>
              <a:t>21.05.2020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0B7A-D597-4592-9346-B3D842B752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754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1D16-C692-4BDF-AB01-89D0EF088005}" type="datetimeFigureOut">
              <a:rPr lang="de-AT" smtClean="0"/>
              <a:t>21.05.2020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0B7A-D597-4592-9346-B3D842B752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256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1D16-C692-4BDF-AB01-89D0EF088005}" type="datetimeFigureOut">
              <a:rPr lang="de-AT" smtClean="0"/>
              <a:t>21.05.2020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0B7A-D597-4592-9346-B3D842B752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034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C1D16-C692-4BDF-AB01-89D0EF088005}" type="datetimeFigureOut">
              <a:rPr lang="de-AT" smtClean="0"/>
              <a:t>21.05.2020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A80B7A-D597-4592-9346-B3D842B752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13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met.beam.vt.edu/varsity-football-helmet-rating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enith.com/pages/football-helme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2ZRJ26U4Jg" TargetMode="External"/><Relationship Id="rId2" Type="http://schemas.openxmlformats.org/officeDocument/2006/relationships/hyperlink" Target="https://www.youtube.com/watch?v=ko3KnPhwu9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xenith.com/pages/football-helmets" TargetMode="Externa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60686-7D5D-4EF7-A6DF-D00F2E778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de-DE"/>
              <a:t>Xenith X2E+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1A1178-0A57-4BED-839A-433B7F0EF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r>
              <a:rPr lang="de-DE"/>
              <a:t>Von Valentin Adlgasser</a:t>
            </a:r>
            <a:endParaRPr lang="de-AT" dirty="0"/>
          </a:p>
        </p:txBody>
      </p:sp>
      <p:pic>
        <p:nvPicPr>
          <p:cNvPr id="1030" name="Picture 6" descr="Xenith X2E+ | Football Helm | Playmakers Football">
            <a:extLst>
              <a:ext uri="{FF2B5EF4-FFF2-40B4-BE49-F238E27FC236}">
                <a16:creationId xmlns:a16="http://schemas.microsoft.com/office/drawing/2014/main" id="{6F2377DD-EEBE-4CED-99FD-40AF868C6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04" y="1354138"/>
            <a:ext cx="4149723" cy="414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94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C94A9-D58E-49C2-BF50-B580CB46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3C4DD8-9FE8-47C5-AFB0-54CC2EF4B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Warum dieses Produkt?</a:t>
            </a:r>
          </a:p>
          <a:p>
            <a:r>
              <a:rPr lang="de-DE" dirty="0"/>
              <a:t>Wo kaufen und zu welchem Preis?</a:t>
            </a:r>
          </a:p>
          <a:p>
            <a:r>
              <a:rPr lang="de-DE" dirty="0"/>
              <a:t>Welche Werbung existiert?</a:t>
            </a:r>
          </a:p>
          <a:p>
            <a:r>
              <a:rPr lang="de-DE" dirty="0"/>
              <a:t>Warum ich keinen anderen Helm benutze</a:t>
            </a:r>
          </a:p>
          <a:p>
            <a:r>
              <a:rPr lang="de-DE" dirty="0" err="1"/>
              <a:t>Endfolie</a:t>
            </a:r>
            <a:endParaRPr lang="de-DE" dirty="0"/>
          </a:p>
          <a:p>
            <a:r>
              <a:rPr lang="de-AT" dirty="0"/>
              <a:t>Arbeitsauftrag</a:t>
            </a:r>
          </a:p>
        </p:txBody>
      </p:sp>
    </p:spTree>
    <p:extLst>
      <p:ext uri="{BB962C8B-B14F-4D97-AF65-F5344CB8AC3E}">
        <p14:creationId xmlns:p14="http://schemas.microsoft.com/office/powerpoint/2010/main" val="21019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CFEA3-4693-41BD-ADF1-EA8566735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dieses Produkt?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38B098-624D-46B9-ABC8-74D13F13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Ich benutze den Helm jede Woche im Training</a:t>
            </a:r>
          </a:p>
          <a:p>
            <a:r>
              <a:rPr lang="de-DE" dirty="0"/>
              <a:t>Einer der besten Helme am Markt (Virginia Tech </a:t>
            </a:r>
            <a:r>
              <a:rPr lang="de-DE" dirty="0" err="1"/>
              <a:t>Helmet</a:t>
            </a:r>
            <a:r>
              <a:rPr lang="de-DE" dirty="0"/>
              <a:t> Rating)</a:t>
            </a:r>
          </a:p>
          <a:p>
            <a:r>
              <a:rPr lang="de-DE" dirty="0"/>
              <a:t>Schützt vor Gehirnerschütterungen</a:t>
            </a:r>
          </a:p>
          <a:p>
            <a:r>
              <a:rPr lang="de-DE" dirty="0"/>
              <a:t>Bequem, leicht und gut durchlüftet</a:t>
            </a:r>
          </a:p>
          <a:p>
            <a:r>
              <a:rPr lang="de-DE" dirty="0"/>
              <a:t>Preiswert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F3882A6-7502-4570-9B05-EEAA30882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242894"/>
            <a:ext cx="5735955" cy="226934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D7B45B7-E082-4C94-B5D0-7F83392988D3}"/>
              </a:ext>
            </a:extLst>
          </p:cNvPr>
          <p:cNvSpPr txBox="1"/>
          <p:nvPr/>
        </p:nvSpPr>
        <p:spPr>
          <a:xfrm>
            <a:off x="677334" y="6512242"/>
            <a:ext cx="4865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hlinkClick r:id="rId3"/>
              </a:rPr>
              <a:t>https://helmet.beam.vt.edu/varsity-football-helmet-ratings.html</a:t>
            </a:r>
            <a:endParaRPr lang="de-AT" sz="1100" dirty="0"/>
          </a:p>
        </p:txBody>
      </p:sp>
    </p:spTree>
    <p:extLst>
      <p:ext uri="{BB962C8B-B14F-4D97-AF65-F5344CB8AC3E}">
        <p14:creationId xmlns:p14="http://schemas.microsoft.com/office/powerpoint/2010/main" val="367757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AB1BE-9AE4-40DF-AE2F-2823A204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 kaufen und zu welchem Preis?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F99D3B-7AED-4404-8773-7716D224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Fachhändler (</a:t>
            </a:r>
            <a:r>
              <a:rPr lang="de-DE" dirty="0" err="1"/>
              <a:t>Teamzone</a:t>
            </a:r>
            <a:r>
              <a:rPr lang="de-DE" dirty="0"/>
              <a:t>, AFS5020)</a:t>
            </a:r>
          </a:p>
          <a:p>
            <a:r>
              <a:rPr lang="de-DE" dirty="0"/>
              <a:t>Onlineshop (</a:t>
            </a:r>
            <a:r>
              <a:rPr lang="de-DE" dirty="0" err="1"/>
              <a:t>Xenith</a:t>
            </a:r>
            <a:r>
              <a:rPr lang="de-DE" dirty="0"/>
              <a:t>, </a:t>
            </a:r>
            <a:r>
              <a:rPr lang="de-DE" dirty="0" err="1"/>
              <a:t>Dick‘s</a:t>
            </a:r>
            <a:r>
              <a:rPr lang="de-DE" dirty="0"/>
              <a:t> </a:t>
            </a:r>
            <a:r>
              <a:rPr lang="de-DE" dirty="0" err="1"/>
              <a:t>sporting</a:t>
            </a:r>
            <a:r>
              <a:rPr lang="de-DE" dirty="0"/>
              <a:t> </a:t>
            </a:r>
            <a:r>
              <a:rPr lang="de-DE" dirty="0" err="1"/>
              <a:t>goods</a:t>
            </a:r>
            <a:r>
              <a:rPr lang="de-DE" dirty="0"/>
              <a:t>)</a:t>
            </a:r>
          </a:p>
          <a:p>
            <a:r>
              <a:rPr lang="de-DE" dirty="0"/>
              <a:t>Listenpreis 289$ (ca. 300€)</a:t>
            </a:r>
          </a:p>
          <a:p>
            <a:endParaRPr lang="de-DE" dirty="0"/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01ECF80-3214-438E-96D3-4F5947233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58"/>
          <a:stretch/>
        </p:blipFill>
        <p:spPr>
          <a:xfrm>
            <a:off x="6096000" y="1568741"/>
            <a:ext cx="2874599" cy="420721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EFDE637-F97C-4448-AD72-2BC8E22DEA7C}"/>
              </a:ext>
            </a:extLst>
          </p:cNvPr>
          <p:cNvSpPr txBox="1"/>
          <p:nvPr/>
        </p:nvSpPr>
        <p:spPr>
          <a:xfrm>
            <a:off x="6096000" y="5775960"/>
            <a:ext cx="3516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hlinkClick r:id="rId3"/>
              </a:rPr>
              <a:t>https://www.xenith.com/pages/football-helmets</a:t>
            </a:r>
            <a:endParaRPr lang="de-AT" sz="1100" dirty="0"/>
          </a:p>
        </p:txBody>
      </p:sp>
    </p:spTree>
    <p:extLst>
      <p:ext uri="{BB962C8B-B14F-4D97-AF65-F5344CB8AC3E}">
        <p14:creationId xmlns:p14="http://schemas.microsoft.com/office/powerpoint/2010/main" val="390447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C97A9-6A22-452A-84A0-BE0E72E8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Werbung existiert?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3D0AC3-1FC7-44DA-A096-DEF767A11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Keinerlei Werbung in Österreich</a:t>
            </a:r>
          </a:p>
          <a:p>
            <a:r>
              <a:rPr lang="de-DE" dirty="0"/>
              <a:t>Viel Werbung in den USA während Footballspielen</a:t>
            </a:r>
          </a:p>
          <a:p>
            <a:r>
              <a:rPr lang="de-DE" dirty="0"/>
              <a:t>Meist kurze Videos</a:t>
            </a:r>
          </a:p>
          <a:p>
            <a:r>
              <a:rPr lang="de-DE" dirty="0"/>
              <a:t>Viel Werbung im Internet</a:t>
            </a:r>
          </a:p>
          <a:p>
            <a:r>
              <a:rPr lang="de-AT" dirty="0">
                <a:hlinkClick r:id="rId2"/>
              </a:rPr>
              <a:t>https://www.youtube.com/watch?v=ko3KnPhwu9o</a:t>
            </a:r>
            <a:endParaRPr lang="de-AT" dirty="0"/>
          </a:p>
          <a:p>
            <a:r>
              <a:rPr lang="de-AT" dirty="0">
                <a:hlinkClick r:id="rId3"/>
              </a:rPr>
              <a:t>https://www.youtube.com/watch?v=92ZRJ26U4Jg</a:t>
            </a:r>
            <a:endParaRPr lang="de-A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905968-19CD-44BA-B8FB-630C9B6FB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734021"/>
            <a:ext cx="6096000" cy="161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1F015EF-3580-4514-8799-B0B774D6A4BF}"/>
              </a:ext>
            </a:extLst>
          </p:cNvPr>
          <p:cNvSpPr txBox="1"/>
          <p:nvPr/>
        </p:nvSpPr>
        <p:spPr>
          <a:xfrm>
            <a:off x="677333" y="6355713"/>
            <a:ext cx="5978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hlinkClick r:id="rId5"/>
              </a:rPr>
              <a:t>https://www.xenith.com/pages/football-helmets</a:t>
            </a:r>
            <a:endParaRPr lang="de-AT" sz="1100" dirty="0"/>
          </a:p>
        </p:txBody>
      </p:sp>
    </p:spTree>
    <p:extLst>
      <p:ext uri="{BB962C8B-B14F-4D97-AF65-F5344CB8AC3E}">
        <p14:creationId xmlns:p14="http://schemas.microsoft.com/office/powerpoint/2010/main" val="213440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078D4-F8C6-4948-9A1D-2B6593D35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27393" cy="1320800"/>
          </a:xfrm>
        </p:spPr>
        <p:txBody>
          <a:bodyPr/>
          <a:lstStyle/>
          <a:p>
            <a:r>
              <a:rPr lang="de-DE" dirty="0"/>
              <a:t>Warum ich keinen anderen Helm benutze?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10DDA-906B-48B1-8F24-F39740D64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Hatte mit 15 eine schwere Gehirnerschütterung</a:t>
            </a:r>
          </a:p>
          <a:p>
            <a:r>
              <a:rPr lang="de-DE" dirty="0"/>
              <a:t>Hatte angst am Spielfeld</a:t>
            </a:r>
          </a:p>
          <a:p>
            <a:r>
              <a:rPr lang="de-DE" dirty="0"/>
              <a:t>Seitdem ich diesen Helm benutze, hatte ich keine Kopfverletzungen mehr</a:t>
            </a:r>
          </a:p>
        </p:txBody>
      </p:sp>
    </p:spTree>
    <p:extLst>
      <p:ext uri="{BB962C8B-B14F-4D97-AF65-F5344CB8AC3E}">
        <p14:creationId xmlns:p14="http://schemas.microsoft.com/office/powerpoint/2010/main" val="76496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A48F9-4CAF-4379-BBC8-575C495A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die Aufmerksamkeit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496214-1DBA-466C-9678-3075367D4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2873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940EA-453D-4171-9F30-4C5B18FC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69A7D8-0694-4ADA-8F94-010EE2E32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 descr="Ein Bild, das Text, Whiteboard enthält.&#10;&#10;Automatisch generierte Beschreibung">
            <a:extLst>
              <a:ext uri="{FF2B5EF4-FFF2-40B4-BE49-F238E27FC236}">
                <a16:creationId xmlns:a16="http://schemas.microsoft.com/office/drawing/2014/main" id="{ADCD24C7-875C-4ACC-B654-27D64B818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08277" y="1809750"/>
            <a:ext cx="6858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820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212</Words>
  <Application>Microsoft Office PowerPoint</Application>
  <PresentationFormat>Breitbild</PresentationFormat>
  <Paragraphs>34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Xenith X2E+</vt:lpstr>
      <vt:lpstr>Inhaltsverzeichnis</vt:lpstr>
      <vt:lpstr>Warum dieses Produkt?</vt:lpstr>
      <vt:lpstr>Wo kaufen und zu welchem Preis?</vt:lpstr>
      <vt:lpstr>Welche Werbung existiert?</vt:lpstr>
      <vt:lpstr>Warum ich keinen anderen Helm benutze?</vt:lpstr>
      <vt:lpstr>Vielen Dank für die Aufmerksamkeit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Xenith Shadow</dc:title>
  <dc:creator>Adlgasser Valentin</dc:creator>
  <cp:lastModifiedBy>Adlgasser Valentin</cp:lastModifiedBy>
  <cp:revision>7</cp:revision>
  <dcterms:created xsi:type="dcterms:W3CDTF">2020-05-21T16:39:13Z</dcterms:created>
  <dcterms:modified xsi:type="dcterms:W3CDTF">2020-05-21T17:28:49Z</dcterms:modified>
</cp:coreProperties>
</file>