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72248-E796-493A-98F1-6F440C90DAF3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C4C4-BDDB-436C-BD30-6C2A01C2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332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75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94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15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56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070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5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193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94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606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823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9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70BF-023E-45FE-BD97-B896D724BF2B}" type="datetimeFigureOut">
              <a:rPr lang="de-AT" smtClean="0"/>
              <a:t>14.06.2020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63782-CBCD-4C0C-BDB3-8357FBEA992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396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Xenith X2E+ Football Helm | TEAMZONE Footballsh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429" y="2316163"/>
            <a:ext cx="1853142" cy="18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40327" y="556953"/>
            <a:ext cx="47152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Erhältlich in jeglichen Farben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Schlichtes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In 4 verschieden Größen erhältlich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2 Jahre Garantie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Markenlogo am </a:t>
            </a:r>
            <a:r>
              <a:rPr lang="de-AT" dirty="0" err="1" smtClean="0"/>
              <a:t>Bumper</a:t>
            </a:r>
            <a:r>
              <a:rPr lang="de-AT" dirty="0" smtClean="0"/>
              <a:t> und am Kinnriemen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Kann mit allen </a:t>
            </a:r>
            <a:r>
              <a:rPr lang="de-AT" dirty="0" err="1" smtClean="0"/>
              <a:t>Facemasks</a:t>
            </a:r>
            <a:r>
              <a:rPr lang="de-AT" dirty="0" smtClean="0"/>
              <a:t> kombiniert werden</a:t>
            </a:r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>
            <a:off x="540327" y="5087389"/>
            <a:ext cx="4807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Erhältlich bei Fachhändlern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Kann auch über Onlineshop erworben werden</a:t>
            </a:r>
            <a:endParaRPr lang="de-AT" dirty="0"/>
          </a:p>
        </p:txBody>
      </p:sp>
      <p:sp>
        <p:nvSpPr>
          <p:cNvPr id="6" name="Textfeld 5"/>
          <p:cNvSpPr txBox="1"/>
          <p:nvPr/>
        </p:nvSpPr>
        <p:spPr>
          <a:xfrm>
            <a:off x="7812578" y="556953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289,00$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Rabatt, wenn mehrere gekauft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7812578" y="5087389"/>
            <a:ext cx="4257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Werbung nur Online und in den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Viel Werbung über </a:t>
            </a:r>
            <a:r>
              <a:rPr lang="de-AT" dirty="0" err="1" smtClean="0"/>
              <a:t>Influencer</a:t>
            </a:r>
            <a:r>
              <a:rPr lang="de-AT" dirty="0" smtClean="0"/>
              <a:t>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smtClean="0"/>
              <a:t>Werbung durch Profispieler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4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Adlgasser Valentin</dc:creator>
  <cp:lastModifiedBy>Adlgasser Valentin</cp:lastModifiedBy>
  <cp:revision>1</cp:revision>
  <dcterms:created xsi:type="dcterms:W3CDTF">2020-06-14T18:26:35Z</dcterms:created>
  <dcterms:modified xsi:type="dcterms:W3CDTF">2020-06-14T18:26:58Z</dcterms:modified>
</cp:coreProperties>
</file>