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5" r:id="rId8"/>
    <p:sldId id="30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125" d="100"/>
          <a:sy n="125" d="100"/>
        </p:scale>
        <p:origin x="90" y="-20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54.svg"/><Relationship Id="rId3" Type="http://schemas.openxmlformats.org/officeDocument/2006/relationships/image" Target="../media/image41.png"/><Relationship Id="rId21" Type="http://schemas.openxmlformats.org/officeDocument/2006/relationships/image" Target="../media/image7.sv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" Type="http://schemas.openxmlformats.org/officeDocument/2006/relationships/image" Target="../media/image40.png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1.png"/><Relationship Id="rId10" Type="http://schemas.openxmlformats.org/officeDocument/2006/relationships/image" Target="../media/image48.svg"/><Relationship Id="rId19" Type="http://schemas.openxmlformats.org/officeDocument/2006/relationships/image" Target="../media/image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43.png"/><Relationship Id="rId3" Type="http://schemas.openxmlformats.org/officeDocument/2006/relationships/image" Target="../media/image56.sv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.svg"/><Relationship Id="rId2" Type="http://schemas.openxmlformats.org/officeDocument/2006/relationships/image" Target="../media/image55.png"/><Relationship Id="rId16" Type="http://schemas.openxmlformats.org/officeDocument/2006/relationships/image" Target="../media/image66.svg"/><Relationship Id="rId20" Type="http://schemas.openxmlformats.org/officeDocument/2006/relationships/image" Target="../media/image70.svg"/><Relationship Id="rId29" Type="http://schemas.openxmlformats.org/officeDocument/2006/relationships/image" Target="../media/image7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61.png"/><Relationship Id="rId24" Type="http://schemas.openxmlformats.org/officeDocument/2006/relationships/image" Target="../media/image6.png"/><Relationship Id="rId5" Type="http://schemas.openxmlformats.org/officeDocument/2006/relationships/image" Target="../media/image41.png"/><Relationship Id="rId15" Type="http://schemas.openxmlformats.org/officeDocument/2006/relationships/image" Target="../media/image65.png"/><Relationship Id="rId23" Type="http://schemas.openxmlformats.org/officeDocument/2006/relationships/image" Target="../media/image5.png"/><Relationship Id="rId28" Type="http://schemas.openxmlformats.org/officeDocument/2006/relationships/image" Target="../media/image73.png"/><Relationship Id="rId10" Type="http://schemas.openxmlformats.org/officeDocument/2006/relationships/image" Target="../media/image60.svg"/><Relationship Id="rId19" Type="http://schemas.openxmlformats.org/officeDocument/2006/relationships/image" Target="../media/image69.png"/><Relationship Id="rId31" Type="http://schemas.openxmlformats.org/officeDocument/2006/relationships/image" Target="../media/image76.svg"/><Relationship Id="rId4" Type="http://schemas.openxmlformats.org/officeDocument/2006/relationships/image" Target="../media/image40.png"/><Relationship Id="rId9" Type="http://schemas.openxmlformats.org/officeDocument/2006/relationships/image" Target="../media/image5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44.svg"/><Relationship Id="rId30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81.svg"/><Relationship Id="rId3" Type="http://schemas.openxmlformats.org/officeDocument/2006/relationships/image" Target="../media/image56.svg"/><Relationship Id="rId7" Type="http://schemas.openxmlformats.org/officeDocument/2006/relationships/image" Target="../media/image79.svg"/><Relationship Id="rId12" Type="http://schemas.openxmlformats.org/officeDocument/2006/relationships/image" Target="../media/image80.png"/><Relationship Id="rId17" Type="http://schemas.openxmlformats.org/officeDocument/2006/relationships/image" Target="../media/image85.svg"/><Relationship Id="rId2" Type="http://schemas.openxmlformats.org/officeDocument/2006/relationships/image" Target="../media/image55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7.svg"/><Relationship Id="rId5" Type="http://schemas.openxmlformats.org/officeDocument/2006/relationships/image" Target="../media/image78.svg"/><Relationship Id="rId15" Type="http://schemas.openxmlformats.org/officeDocument/2006/relationships/image" Target="../media/image83.svg"/><Relationship Id="rId10" Type="http://schemas.openxmlformats.org/officeDocument/2006/relationships/image" Target="../media/image6.png"/><Relationship Id="rId4" Type="http://schemas.openxmlformats.org/officeDocument/2006/relationships/image" Target="../media/image77.png"/><Relationship Id="rId9" Type="http://schemas.openxmlformats.org/officeDocument/2006/relationships/image" Target="../media/image5.png"/><Relationship Id="rId1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36.png"/><Relationship Id="rId18" Type="http://schemas.openxmlformats.org/officeDocument/2006/relationships/image" Target="../media/image6.png"/><Relationship Id="rId3" Type="http://schemas.openxmlformats.org/officeDocument/2006/relationships/image" Target="../media/image56.svg"/><Relationship Id="rId7" Type="http://schemas.openxmlformats.org/officeDocument/2006/relationships/image" Target="../media/image41.png"/><Relationship Id="rId12" Type="http://schemas.openxmlformats.org/officeDocument/2006/relationships/image" Target="../media/image92.svg"/><Relationship Id="rId17" Type="http://schemas.openxmlformats.org/officeDocument/2006/relationships/image" Target="../media/image5.png"/><Relationship Id="rId2" Type="http://schemas.openxmlformats.org/officeDocument/2006/relationships/image" Target="../media/image55.png"/><Relationship Id="rId16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1.png"/><Relationship Id="rId5" Type="http://schemas.openxmlformats.org/officeDocument/2006/relationships/image" Target="../media/image87.svg"/><Relationship Id="rId15" Type="http://schemas.openxmlformats.org/officeDocument/2006/relationships/image" Target="../media/image93.png"/><Relationship Id="rId10" Type="http://schemas.openxmlformats.org/officeDocument/2006/relationships/image" Target="../media/image90.svg"/><Relationship Id="rId19" Type="http://schemas.openxmlformats.org/officeDocument/2006/relationships/image" Target="../media/image7.sv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7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7.svg"/><Relationship Id="rId3" Type="http://schemas.openxmlformats.org/officeDocument/2006/relationships/image" Target="../media/image56.svg"/><Relationship Id="rId7" Type="http://schemas.openxmlformats.org/officeDocument/2006/relationships/image" Target="../media/image98.svg"/><Relationship Id="rId12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11" Type="http://schemas.openxmlformats.org/officeDocument/2006/relationships/image" Target="../media/image5.png"/><Relationship Id="rId5" Type="http://schemas.openxmlformats.org/officeDocument/2006/relationships/image" Target="../media/image96.svg"/><Relationship Id="rId10" Type="http://schemas.openxmlformats.org/officeDocument/2006/relationships/image" Target="../media/image100.svg"/><Relationship Id="rId4" Type="http://schemas.openxmlformats.org/officeDocument/2006/relationships/image" Target="../media/image95.png"/><Relationship Id="rId9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6747213" y="1370504"/>
            <a:ext cx="5158567" cy="2347449"/>
            <a:chOff x="6747213" y="1370504"/>
            <a:chExt cx="5158567" cy="23474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9" y="1370504"/>
              <a:ext cx="262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이젠아카데미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5158567" cy="1908215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SNACK</a:t>
              </a:r>
              <a:br>
                <a:rPr lang="en-US" altLang="ko-KR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</a:br>
              <a:r>
                <a:rPr lang="en-US" altLang="ko-KR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(</a:t>
              </a: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컨텐츠 맥락을 이용한 맞춤형 광고 시스템</a:t>
              </a:r>
              <a:r>
                <a:rPr lang="en-US" altLang="ko-KR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)</a:t>
              </a:r>
              <a:endParaRPr lang="ko-KR" altLang="en-US" sz="3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7D2B4F00-41E1-A77B-F9A9-76AD04614A19}"/>
              </a:ext>
            </a:extLst>
          </p:cNvPr>
          <p:cNvGrpSpPr/>
          <p:nvPr/>
        </p:nvGrpSpPr>
        <p:grpSpPr>
          <a:xfrm>
            <a:off x="1277325" y="2615573"/>
            <a:ext cx="3935463" cy="4308106"/>
            <a:chOff x="1277325" y="2007854"/>
            <a:chExt cx="4490615" cy="4915825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1F2C982-81B7-AE60-7DB9-47427F96BC48}"/>
                </a:ext>
              </a:extLst>
            </p:cNvPr>
            <p:cNvSpPr/>
            <p:nvPr/>
          </p:nvSpPr>
          <p:spPr>
            <a:xfrm>
              <a:off x="3399437" y="2007854"/>
              <a:ext cx="869869" cy="1517209"/>
            </a:xfrm>
            <a:custGeom>
              <a:avLst/>
              <a:gdLst>
                <a:gd name="connsiteX0" fmla="*/ 138971 w 869869"/>
                <a:gd name="connsiteY0" fmla="*/ 613285 h 1517209"/>
                <a:gd name="connsiteX1" fmla="*/ 352505 w 869869"/>
                <a:gd name="connsiteY1" fmla="*/ 132813 h 1517209"/>
                <a:gd name="connsiteX2" fmla="*/ 518023 w 869869"/>
                <a:gd name="connsiteY2" fmla="*/ 5462 h 1517209"/>
                <a:gd name="connsiteX3" fmla="*/ 538800 w 869869"/>
                <a:gd name="connsiteY3" fmla="*/ 224691 h 1517209"/>
                <a:gd name="connsiteX4" fmla="*/ 446076 w 869869"/>
                <a:gd name="connsiteY4" fmla="*/ 428453 h 1517209"/>
                <a:gd name="connsiteX5" fmla="*/ 619981 w 869869"/>
                <a:gd name="connsiteY5" fmla="*/ 394287 h 1517209"/>
                <a:gd name="connsiteX6" fmla="*/ 678694 w 869869"/>
                <a:gd name="connsiteY6" fmla="*/ 504479 h 1517209"/>
                <a:gd name="connsiteX7" fmla="*/ 852599 w 869869"/>
                <a:gd name="connsiteY7" fmla="*/ 510942 h 1517209"/>
                <a:gd name="connsiteX8" fmla="*/ 791040 w 869869"/>
                <a:gd name="connsiteY8" fmla="*/ 672305 h 1517209"/>
                <a:gd name="connsiteX9" fmla="*/ 823974 w 869869"/>
                <a:gd name="connsiteY9" fmla="*/ 837593 h 1517209"/>
                <a:gd name="connsiteX10" fmla="*/ 720554 w 869869"/>
                <a:gd name="connsiteY10" fmla="*/ 957403 h 1517209"/>
                <a:gd name="connsiteX11" fmla="*/ 635679 w 869869"/>
                <a:gd name="connsiteY11" fmla="*/ 1273280 h 1517209"/>
                <a:gd name="connsiteX12" fmla="*/ 519024 w 869869"/>
                <a:gd name="connsiteY12" fmla="*/ 1517210 h 1517209"/>
                <a:gd name="connsiteX13" fmla="*/ 0 w 869869"/>
                <a:gd name="connsiteY13" fmla="*/ 1223879 h 1517209"/>
                <a:gd name="connsiteX14" fmla="*/ 139124 w 869869"/>
                <a:gd name="connsiteY14" fmla="*/ 613362 h 151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9869" h="1517209">
                  <a:moveTo>
                    <a:pt x="138971" y="613285"/>
                  </a:moveTo>
                  <a:cubicBezTo>
                    <a:pt x="165903" y="518176"/>
                    <a:pt x="333499" y="170903"/>
                    <a:pt x="352505" y="132813"/>
                  </a:cubicBezTo>
                  <a:cubicBezTo>
                    <a:pt x="391672" y="54094"/>
                    <a:pt x="447307" y="-21163"/>
                    <a:pt x="518023" y="5462"/>
                  </a:cubicBezTo>
                  <a:cubicBezTo>
                    <a:pt x="584815" y="30547"/>
                    <a:pt x="575658" y="135198"/>
                    <a:pt x="538800" y="224691"/>
                  </a:cubicBezTo>
                  <a:cubicBezTo>
                    <a:pt x="501941" y="314183"/>
                    <a:pt x="446076" y="428453"/>
                    <a:pt x="446076" y="428453"/>
                  </a:cubicBezTo>
                  <a:cubicBezTo>
                    <a:pt x="446076" y="428453"/>
                    <a:pt x="535491" y="355043"/>
                    <a:pt x="619981" y="394287"/>
                  </a:cubicBezTo>
                  <a:cubicBezTo>
                    <a:pt x="704472" y="433608"/>
                    <a:pt x="678694" y="504479"/>
                    <a:pt x="678694" y="504479"/>
                  </a:cubicBezTo>
                  <a:cubicBezTo>
                    <a:pt x="678694" y="504479"/>
                    <a:pt x="806892" y="435224"/>
                    <a:pt x="852599" y="510942"/>
                  </a:cubicBezTo>
                  <a:cubicBezTo>
                    <a:pt x="888227" y="570040"/>
                    <a:pt x="869220" y="634446"/>
                    <a:pt x="791040" y="672305"/>
                  </a:cubicBezTo>
                  <a:cubicBezTo>
                    <a:pt x="791040" y="672305"/>
                    <a:pt x="913620" y="742637"/>
                    <a:pt x="823974" y="837593"/>
                  </a:cubicBezTo>
                  <a:cubicBezTo>
                    <a:pt x="823974" y="837593"/>
                    <a:pt x="828283" y="934241"/>
                    <a:pt x="720554" y="957403"/>
                  </a:cubicBezTo>
                  <a:cubicBezTo>
                    <a:pt x="720554" y="957403"/>
                    <a:pt x="756028" y="1135926"/>
                    <a:pt x="635679" y="1273280"/>
                  </a:cubicBezTo>
                  <a:lnTo>
                    <a:pt x="519024" y="1517210"/>
                  </a:lnTo>
                  <a:lnTo>
                    <a:pt x="0" y="1223879"/>
                  </a:lnTo>
                  <a:cubicBezTo>
                    <a:pt x="0" y="1223879"/>
                    <a:pt x="124119" y="666226"/>
                    <a:pt x="139124" y="613362"/>
                  </a:cubicBez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30FDFB5-140E-D717-EDDB-C1DE7E25E4EA}"/>
                </a:ext>
              </a:extLst>
            </p:cNvPr>
            <p:cNvSpPr/>
            <p:nvPr/>
          </p:nvSpPr>
          <p:spPr>
            <a:xfrm>
              <a:off x="3694275" y="2486388"/>
              <a:ext cx="409589" cy="117360"/>
            </a:xfrm>
            <a:custGeom>
              <a:avLst/>
              <a:gdLst>
                <a:gd name="connsiteX0" fmla="*/ 25888 w 409589"/>
                <a:gd name="connsiteY0" fmla="*/ 117283 h 117360"/>
                <a:gd name="connsiteX1" fmla="*/ 417 w 409589"/>
                <a:gd name="connsiteY1" fmla="*/ 96045 h 117360"/>
                <a:gd name="connsiteX2" fmla="*/ 21194 w 409589"/>
                <a:gd name="connsiteY2" fmla="*/ 65958 h 117360"/>
                <a:gd name="connsiteX3" fmla="*/ 379085 w 409589"/>
                <a:gd name="connsiteY3" fmla="*/ 397 h 117360"/>
                <a:gd name="connsiteX4" fmla="*/ 409173 w 409589"/>
                <a:gd name="connsiteY4" fmla="*/ 21174 h 117360"/>
                <a:gd name="connsiteX5" fmla="*/ 388396 w 409589"/>
                <a:gd name="connsiteY5" fmla="*/ 51338 h 117360"/>
                <a:gd name="connsiteX6" fmla="*/ 30505 w 409589"/>
                <a:gd name="connsiteY6" fmla="*/ 116899 h 117360"/>
                <a:gd name="connsiteX7" fmla="*/ 25811 w 409589"/>
                <a:gd name="connsiteY7" fmla="*/ 117360 h 1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89" h="117360">
                  <a:moveTo>
                    <a:pt x="25888" y="117283"/>
                  </a:moveTo>
                  <a:cubicBezTo>
                    <a:pt x="13653" y="117283"/>
                    <a:pt x="2726" y="108511"/>
                    <a:pt x="417" y="96045"/>
                  </a:cubicBezTo>
                  <a:cubicBezTo>
                    <a:pt x="-2122" y="81964"/>
                    <a:pt x="7189" y="68497"/>
                    <a:pt x="21194" y="65958"/>
                  </a:cubicBezTo>
                  <a:lnTo>
                    <a:pt x="379085" y="397"/>
                  </a:lnTo>
                  <a:cubicBezTo>
                    <a:pt x="393167" y="-2065"/>
                    <a:pt x="406633" y="7169"/>
                    <a:pt x="409173" y="21174"/>
                  </a:cubicBezTo>
                  <a:cubicBezTo>
                    <a:pt x="411712" y="35255"/>
                    <a:pt x="402401" y="48721"/>
                    <a:pt x="388396" y="51338"/>
                  </a:cubicBezTo>
                  <a:lnTo>
                    <a:pt x="30505" y="116899"/>
                  </a:lnTo>
                  <a:cubicBezTo>
                    <a:pt x="28889" y="117206"/>
                    <a:pt x="27350" y="117360"/>
                    <a:pt x="25811" y="117360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84884597-6325-8470-947A-4ED8D9F70171}"/>
                </a:ext>
              </a:extLst>
            </p:cNvPr>
            <p:cNvSpPr/>
            <p:nvPr/>
          </p:nvSpPr>
          <p:spPr>
            <a:xfrm>
              <a:off x="3869326" y="2654289"/>
              <a:ext cx="346934" cy="509420"/>
            </a:xfrm>
            <a:custGeom>
              <a:avLst/>
              <a:gdLst>
                <a:gd name="connsiteX0" fmla="*/ 31052 w 346934"/>
                <a:gd name="connsiteY0" fmla="*/ 509343 h 509420"/>
                <a:gd name="connsiteX1" fmla="*/ 14661 w 346934"/>
                <a:gd name="connsiteY1" fmla="*/ 503495 h 509420"/>
                <a:gd name="connsiteX2" fmla="*/ 11045 w 346934"/>
                <a:gd name="connsiteY2" fmla="*/ 467098 h 509420"/>
                <a:gd name="connsiteX3" fmla="*/ 5504 w 346934"/>
                <a:gd name="connsiteY3" fmla="*/ 154684 h 509420"/>
                <a:gd name="connsiteX4" fmla="*/ 964 w 346934"/>
                <a:gd name="connsiteY4" fmla="*/ 131830 h 509420"/>
                <a:gd name="connsiteX5" fmla="*/ 16662 w 346934"/>
                <a:gd name="connsiteY5" fmla="*/ 114593 h 509420"/>
                <a:gd name="connsiteX6" fmla="*/ 311840 w 346934"/>
                <a:gd name="connsiteY6" fmla="*/ 1708 h 509420"/>
                <a:gd name="connsiteX7" fmla="*/ 345236 w 346934"/>
                <a:gd name="connsiteY7" fmla="*/ 16636 h 509420"/>
                <a:gd name="connsiteX8" fmla="*/ 330308 w 346934"/>
                <a:gd name="connsiteY8" fmla="*/ 50032 h 509420"/>
                <a:gd name="connsiteX9" fmla="*/ 65063 w 346934"/>
                <a:gd name="connsiteY9" fmla="*/ 151529 h 509420"/>
                <a:gd name="connsiteX10" fmla="*/ 51059 w 346934"/>
                <a:gd name="connsiteY10" fmla="*/ 499956 h 509420"/>
                <a:gd name="connsiteX11" fmla="*/ 31052 w 346934"/>
                <a:gd name="connsiteY11" fmla="*/ 509420 h 50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934" h="509420">
                  <a:moveTo>
                    <a:pt x="31052" y="509343"/>
                  </a:moveTo>
                  <a:cubicBezTo>
                    <a:pt x="25281" y="509343"/>
                    <a:pt x="19432" y="507420"/>
                    <a:pt x="14661" y="503495"/>
                  </a:cubicBezTo>
                  <a:cubicBezTo>
                    <a:pt x="3581" y="494415"/>
                    <a:pt x="1965" y="478102"/>
                    <a:pt x="11045" y="467098"/>
                  </a:cubicBezTo>
                  <a:cubicBezTo>
                    <a:pt x="131625" y="320202"/>
                    <a:pt x="10737" y="161378"/>
                    <a:pt x="5504" y="154684"/>
                  </a:cubicBezTo>
                  <a:cubicBezTo>
                    <a:pt x="426" y="148220"/>
                    <a:pt x="-1267" y="139755"/>
                    <a:pt x="964" y="131830"/>
                  </a:cubicBezTo>
                  <a:cubicBezTo>
                    <a:pt x="3196" y="123904"/>
                    <a:pt x="8967" y="117517"/>
                    <a:pt x="16662" y="114593"/>
                  </a:cubicBezTo>
                  <a:lnTo>
                    <a:pt x="311840" y="1708"/>
                  </a:lnTo>
                  <a:cubicBezTo>
                    <a:pt x="325229" y="-3371"/>
                    <a:pt x="340157" y="3247"/>
                    <a:pt x="345236" y="16636"/>
                  </a:cubicBezTo>
                  <a:cubicBezTo>
                    <a:pt x="350315" y="30025"/>
                    <a:pt x="343620" y="44954"/>
                    <a:pt x="330308" y="50032"/>
                  </a:cubicBezTo>
                  <a:lnTo>
                    <a:pt x="65063" y="151529"/>
                  </a:lnTo>
                  <a:cubicBezTo>
                    <a:pt x="100691" y="212626"/>
                    <a:pt x="164944" y="361293"/>
                    <a:pt x="51059" y="499956"/>
                  </a:cubicBezTo>
                  <a:cubicBezTo>
                    <a:pt x="45903" y="506188"/>
                    <a:pt x="38516" y="509420"/>
                    <a:pt x="31052" y="509420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8D39D24-17FA-708B-EAC2-6E679123CF0C}"/>
                </a:ext>
              </a:extLst>
            </p:cNvPr>
            <p:cNvSpPr/>
            <p:nvPr/>
          </p:nvSpPr>
          <p:spPr>
            <a:xfrm>
              <a:off x="3930252" y="2911762"/>
              <a:ext cx="227778" cy="106897"/>
            </a:xfrm>
            <a:custGeom>
              <a:avLst/>
              <a:gdLst>
                <a:gd name="connsiteX0" fmla="*/ 105326 w 227778"/>
                <a:gd name="connsiteY0" fmla="*/ 106821 h 106897"/>
                <a:gd name="connsiteX1" fmla="*/ 54154 w 227778"/>
                <a:gd name="connsiteY1" fmla="*/ 95894 h 106897"/>
                <a:gd name="connsiteX2" fmla="*/ 675 w 227778"/>
                <a:gd name="connsiteY2" fmla="*/ 31718 h 106897"/>
                <a:gd name="connsiteX3" fmla="*/ 20066 w 227778"/>
                <a:gd name="connsiteY3" fmla="*/ 708 h 106897"/>
                <a:gd name="connsiteX4" fmla="*/ 50999 w 227778"/>
                <a:gd name="connsiteY4" fmla="*/ 19791 h 106897"/>
                <a:gd name="connsiteX5" fmla="*/ 77162 w 227778"/>
                <a:gd name="connsiteY5" fmla="*/ 49571 h 106897"/>
                <a:gd name="connsiteX6" fmla="*/ 190509 w 227778"/>
                <a:gd name="connsiteY6" fmla="*/ 30564 h 106897"/>
                <a:gd name="connsiteX7" fmla="*/ 225136 w 227778"/>
                <a:gd name="connsiteY7" fmla="*/ 42491 h 106897"/>
                <a:gd name="connsiteX8" fmla="*/ 213209 w 227778"/>
                <a:gd name="connsiteY8" fmla="*/ 77118 h 106897"/>
                <a:gd name="connsiteX9" fmla="*/ 105249 w 227778"/>
                <a:gd name="connsiteY9" fmla="*/ 106898 h 10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78" h="106897">
                  <a:moveTo>
                    <a:pt x="105326" y="106821"/>
                  </a:moveTo>
                  <a:cubicBezTo>
                    <a:pt x="86473" y="106821"/>
                    <a:pt x="69390" y="103204"/>
                    <a:pt x="54154" y="95894"/>
                  </a:cubicBezTo>
                  <a:cubicBezTo>
                    <a:pt x="11909" y="75733"/>
                    <a:pt x="1675" y="36181"/>
                    <a:pt x="675" y="31718"/>
                  </a:cubicBezTo>
                  <a:cubicBezTo>
                    <a:pt x="-2557" y="17790"/>
                    <a:pt x="6138" y="3940"/>
                    <a:pt x="20066" y="708"/>
                  </a:cubicBezTo>
                  <a:cubicBezTo>
                    <a:pt x="33686" y="-2601"/>
                    <a:pt x="47690" y="6017"/>
                    <a:pt x="50999" y="19791"/>
                  </a:cubicBezTo>
                  <a:cubicBezTo>
                    <a:pt x="51307" y="21022"/>
                    <a:pt x="56771" y="40183"/>
                    <a:pt x="77162" y="49571"/>
                  </a:cubicBezTo>
                  <a:cubicBezTo>
                    <a:pt x="102171" y="61036"/>
                    <a:pt x="141415" y="54495"/>
                    <a:pt x="190509" y="30564"/>
                  </a:cubicBezTo>
                  <a:cubicBezTo>
                    <a:pt x="203282" y="24177"/>
                    <a:pt x="218826" y="29641"/>
                    <a:pt x="225136" y="42491"/>
                  </a:cubicBezTo>
                  <a:cubicBezTo>
                    <a:pt x="231446" y="55342"/>
                    <a:pt x="226059" y="70809"/>
                    <a:pt x="213209" y="77118"/>
                  </a:cubicBezTo>
                  <a:cubicBezTo>
                    <a:pt x="172579" y="96971"/>
                    <a:pt x="136490" y="106898"/>
                    <a:pt x="105249" y="106898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EA62B1EA-FD2C-FFE5-55AA-44E8CD48B4BA}"/>
                </a:ext>
              </a:extLst>
            </p:cNvPr>
            <p:cNvSpPr/>
            <p:nvPr/>
          </p:nvSpPr>
          <p:spPr>
            <a:xfrm>
              <a:off x="3751239" y="2385236"/>
              <a:ext cx="130142" cy="200121"/>
            </a:xfrm>
            <a:custGeom>
              <a:avLst/>
              <a:gdLst>
                <a:gd name="connsiteX0" fmla="*/ 25865 w 130142"/>
                <a:gd name="connsiteY0" fmla="*/ 200122 h 200121"/>
                <a:gd name="connsiteX1" fmla="*/ 13784 w 130142"/>
                <a:gd name="connsiteY1" fmla="*/ 197121 h 200121"/>
                <a:gd name="connsiteX2" fmla="*/ 3011 w 130142"/>
                <a:gd name="connsiteY2" fmla="*/ 162109 h 200121"/>
                <a:gd name="connsiteX3" fmla="*/ 81346 w 130142"/>
                <a:gd name="connsiteY3" fmla="*/ 13750 h 200121"/>
                <a:gd name="connsiteX4" fmla="*/ 116358 w 130142"/>
                <a:gd name="connsiteY4" fmla="*/ 2977 h 200121"/>
                <a:gd name="connsiteX5" fmla="*/ 127131 w 130142"/>
                <a:gd name="connsiteY5" fmla="*/ 37989 h 200121"/>
                <a:gd name="connsiteX6" fmla="*/ 48796 w 130142"/>
                <a:gd name="connsiteY6" fmla="*/ 186348 h 200121"/>
                <a:gd name="connsiteX7" fmla="*/ 25865 w 130142"/>
                <a:gd name="connsiteY7" fmla="*/ 200122 h 20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42" h="200121">
                  <a:moveTo>
                    <a:pt x="25865" y="200122"/>
                  </a:moveTo>
                  <a:cubicBezTo>
                    <a:pt x="21787" y="200122"/>
                    <a:pt x="17632" y="199121"/>
                    <a:pt x="13784" y="197121"/>
                  </a:cubicBezTo>
                  <a:cubicBezTo>
                    <a:pt x="1165" y="190426"/>
                    <a:pt x="-3683" y="174805"/>
                    <a:pt x="3011" y="162109"/>
                  </a:cubicBezTo>
                  <a:lnTo>
                    <a:pt x="81346" y="13750"/>
                  </a:lnTo>
                  <a:cubicBezTo>
                    <a:pt x="88040" y="1131"/>
                    <a:pt x="103738" y="-3640"/>
                    <a:pt x="116358" y="2977"/>
                  </a:cubicBezTo>
                  <a:cubicBezTo>
                    <a:pt x="128978" y="9672"/>
                    <a:pt x="133825" y="25293"/>
                    <a:pt x="127131" y="37989"/>
                  </a:cubicBezTo>
                  <a:lnTo>
                    <a:pt x="48796" y="186348"/>
                  </a:lnTo>
                  <a:cubicBezTo>
                    <a:pt x="44179" y="195120"/>
                    <a:pt x="35176" y="200122"/>
                    <a:pt x="25865" y="200122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B66BF755-ADE5-A9D9-6764-7587F67B8D4E}"/>
                </a:ext>
              </a:extLst>
            </p:cNvPr>
            <p:cNvSpPr/>
            <p:nvPr/>
          </p:nvSpPr>
          <p:spPr>
            <a:xfrm>
              <a:off x="3935483" y="2779644"/>
              <a:ext cx="332646" cy="131363"/>
            </a:xfrm>
            <a:custGeom>
              <a:avLst/>
              <a:gdLst>
                <a:gd name="connsiteX0" fmla="*/ 117101 w 332646"/>
                <a:gd name="connsiteY0" fmla="*/ 131363 h 131363"/>
                <a:gd name="connsiteX1" fmla="*/ 20760 w 332646"/>
                <a:gd name="connsiteY1" fmla="*/ 122591 h 131363"/>
                <a:gd name="connsiteX2" fmla="*/ 522 w 332646"/>
                <a:gd name="connsiteY2" fmla="*/ 92119 h 131363"/>
                <a:gd name="connsiteX3" fmla="*/ 30994 w 332646"/>
                <a:gd name="connsiteY3" fmla="*/ 71804 h 131363"/>
                <a:gd name="connsiteX4" fmla="*/ 284158 w 332646"/>
                <a:gd name="connsiteY4" fmla="*/ 13323 h 131363"/>
                <a:gd name="connsiteX5" fmla="*/ 319324 w 332646"/>
                <a:gd name="connsiteY5" fmla="*/ 3242 h 131363"/>
                <a:gd name="connsiteX6" fmla="*/ 329404 w 332646"/>
                <a:gd name="connsiteY6" fmla="*/ 38408 h 131363"/>
                <a:gd name="connsiteX7" fmla="*/ 117101 w 332646"/>
                <a:gd name="connsiteY7" fmla="*/ 131286 h 13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646" h="131363">
                  <a:moveTo>
                    <a:pt x="117101" y="131363"/>
                  </a:moveTo>
                  <a:cubicBezTo>
                    <a:pt x="65468" y="131363"/>
                    <a:pt x="24761" y="123360"/>
                    <a:pt x="20760" y="122591"/>
                  </a:cubicBezTo>
                  <a:cubicBezTo>
                    <a:pt x="6755" y="119744"/>
                    <a:pt x="-2325" y="106124"/>
                    <a:pt x="522" y="92119"/>
                  </a:cubicBezTo>
                  <a:cubicBezTo>
                    <a:pt x="3369" y="78114"/>
                    <a:pt x="16989" y="69034"/>
                    <a:pt x="30994" y="71804"/>
                  </a:cubicBezTo>
                  <a:cubicBezTo>
                    <a:pt x="32995" y="72189"/>
                    <a:pt x="230216" y="110433"/>
                    <a:pt x="284158" y="13323"/>
                  </a:cubicBezTo>
                  <a:cubicBezTo>
                    <a:pt x="291083" y="857"/>
                    <a:pt x="306858" y="-3683"/>
                    <a:pt x="319324" y="3242"/>
                  </a:cubicBezTo>
                  <a:cubicBezTo>
                    <a:pt x="331789" y="10168"/>
                    <a:pt x="336329" y="25942"/>
                    <a:pt x="329404" y="38408"/>
                  </a:cubicBezTo>
                  <a:cubicBezTo>
                    <a:pt x="286851" y="114973"/>
                    <a:pt x="190895" y="131286"/>
                    <a:pt x="117101" y="131286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2EBF63A3-4C25-D74C-B13B-401FB57463EE}"/>
                </a:ext>
              </a:extLst>
            </p:cNvPr>
            <p:cNvSpPr/>
            <p:nvPr/>
          </p:nvSpPr>
          <p:spPr>
            <a:xfrm>
              <a:off x="4761149" y="2243807"/>
              <a:ext cx="964871" cy="1405376"/>
            </a:xfrm>
            <a:custGeom>
              <a:avLst/>
              <a:gdLst>
                <a:gd name="connsiteX0" fmla="*/ 479226 w 964871"/>
                <a:gd name="connsiteY0" fmla="*/ 745535 h 1405376"/>
                <a:gd name="connsiteX1" fmla="*/ 288622 w 964871"/>
                <a:gd name="connsiteY1" fmla="*/ 748767 h 1405376"/>
                <a:gd name="connsiteX2" fmla="*/ 29841 w 964871"/>
                <a:gd name="connsiteY2" fmla="*/ 548083 h 1405376"/>
                <a:gd name="connsiteX3" fmla="*/ 137185 w 964871"/>
                <a:gd name="connsiteY3" fmla="*/ 909053 h 1405376"/>
                <a:gd name="connsiteX4" fmla="*/ 308090 w 964871"/>
                <a:gd name="connsiteY4" fmla="*/ 1405376 h 1405376"/>
                <a:gd name="connsiteX5" fmla="*/ 888211 w 964871"/>
                <a:gd name="connsiteY5" fmla="*/ 1266944 h 1405376"/>
                <a:gd name="connsiteX6" fmla="*/ 964853 w 964871"/>
                <a:gd name="connsiteY6" fmla="*/ 748767 h 1405376"/>
                <a:gd name="connsiteX7" fmla="*/ 847582 w 964871"/>
                <a:gd name="connsiteY7" fmla="*/ 580325 h 1405376"/>
                <a:gd name="connsiteX8" fmla="*/ 751319 w 964871"/>
                <a:gd name="connsiteY8" fmla="*/ 137250 h 1405376"/>
                <a:gd name="connsiteX9" fmla="*/ 607577 w 964871"/>
                <a:gd name="connsiteY9" fmla="*/ 5821 h 1405376"/>
                <a:gd name="connsiteX10" fmla="*/ 607577 w 964871"/>
                <a:gd name="connsiteY10" fmla="*/ 476443 h 1405376"/>
                <a:gd name="connsiteX11" fmla="*/ 479303 w 964871"/>
                <a:gd name="connsiteY11" fmla="*/ 745458 h 140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4871" h="1405376">
                  <a:moveTo>
                    <a:pt x="479226" y="745535"/>
                  </a:moveTo>
                  <a:cubicBezTo>
                    <a:pt x="435210" y="839106"/>
                    <a:pt x="338023" y="839644"/>
                    <a:pt x="288622" y="748767"/>
                  </a:cubicBezTo>
                  <a:cubicBezTo>
                    <a:pt x="165656" y="522459"/>
                    <a:pt x="111715" y="490063"/>
                    <a:pt x="29841" y="548083"/>
                  </a:cubicBezTo>
                  <a:cubicBezTo>
                    <a:pt x="-45493" y="601486"/>
                    <a:pt x="33457" y="706984"/>
                    <a:pt x="137185" y="909053"/>
                  </a:cubicBezTo>
                  <a:cubicBezTo>
                    <a:pt x="195359" y="1022399"/>
                    <a:pt x="308090" y="1405376"/>
                    <a:pt x="308090" y="1405376"/>
                  </a:cubicBezTo>
                  <a:cubicBezTo>
                    <a:pt x="308090" y="1405376"/>
                    <a:pt x="884749" y="1275871"/>
                    <a:pt x="888211" y="1266944"/>
                  </a:cubicBezTo>
                  <a:cubicBezTo>
                    <a:pt x="891674" y="1258018"/>
                    <a:pt x="964007" y="801708"/>
                    <a:pt x="964853" y="748767"/>
                  </a:cubicBezTo>
                  <a:cubicBezTo>
                    <a:pt x="966084" y="666354"/>
                    <a:pt x="904679" y="580710"/>
                    <a:pt x="847582" y="580325"/>
                  </a:cubicBezTo>
                  <a:cubicBezTo>
                    <a:pt x="847582" y="580325"/>
                    <a:pt x="799874" y="377178"/>
                    <a:pt x="751319" y="137250"/>
                  </a:cubicBezTo>
                  <a:cubicBezTo>
                    <a:pt x="737545" y="69227"/>
                    <a:pt x="696531" y="-24344"/>
                    <a:pt x="607577" y="5821"/>
                  </a:cubicBezTo>
                  <a:cubicBezTo>
                    <a:pt x="521240" y="35138"/>
                    <a:pt x="572488" y="199271"/>
                    <a:pt x="607577" y="476443"/>
                  </a:cubicBezTo>
                  <a:cubicBezTo>
                    <a:pt x="608808" y="486370"/>
                    <a:pt x="485535" y="732069"/>
                    <a:pt x="479303" y="745458"/>
                  </a:cubicBez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25415-31CC-4EDB-57EB-7052111540CF}"/>
                </a:ext>
              </a:extLst>
            </p:cNvPr>
            <p:cNvSpPr/>
            <p:nvPr/>
          </p:nvSpPr>
          <p:spPr>
            <a:xfrm>
              <a:off x="5117025" y="2668734"/>
              <a:ext cx="297244" cy="452344"/>
            </a:xfrm>
            <a:custGeom>
              <a:avLst/>
              <a:gdLst>
                <a:gd name="connsiteX0" fmla="*/ 77 w 297244"/>
                <a:gd name="connsiteY0" fmla="*/ 405252 h 452344"/>
                <a:gd name="connsiteX1" fmla="*/ 6002 w 297244"/>
                <a:gd name="connsiteY1" fmla="*/ 227422 h 452344"/>
                <a:gd name="connsiteX2" fmla="*/ 134816 w 297244"/>
                <a:gd name="connsiteY2" fmla="*/ 10194 h 452344"/>
                <a:gd name="connsiteX3" fmla="*/ 293639 w 297244"/>
                <a:gd name="connsiteY3" fmla="*/ 62904 h 452344"/>
                <a:gd name="connsiteX4" fmla="*/ 238081 w 297244"/>
                <a:gd name="connsiteY4" fmla="*/ 385322 h 452344"/>
                <a:gd name="connsiteX5" fmla="*/ 31011 w 297244"/>
                <a:gd name="connsiteY5" fmla="*/ 452345 h 452344"/>
                <a:gd name="connsiteX6" fmla="*/ 0 w 297244"/>
                <a:gd name="connsiteY6" fmla="*/ 405252 h 45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244" h="452344">
                  <a:moveTo>
                    <a:pt x="77" y="405252"/>
                  </a:moveTo>
                  <a:cubicBezTo>
                    <a:pt x="2616" y="389016"/>
                    <a:pt x="-3232" y="281133"/>
                    <a:pt x="6002" y="227422"/>
                  </a:cubicBezTo>
                  <a:cubicBezTo>
                    <a:pt x="15236" y="173711"/>
                    <a:pt x="96956" y="46129"/>
                    <a:pt x="134816" y="10194"/>
                  </a:cubicBezTo>
                  <a:cubicBezTo>
                    <a:pt x="172674" y="-25742"/>
                    <a:pt x="272786" y="43359"/>
                    <a:pt x="293639" y="62904"/>
                  </a:cubicBezTo>
                  <a:cubicBezTo>
                    <a:pt x="314492" y="82526"/>
                    <a:pt x="238081" y="385322"/>
                    <a:pt x="238081" y="385322"/>
                  </a:cubicBezTo>
                  <a:lnTo>
                    <a:pt x="31011" y="452345"/>
                  </a:lnTo>
                  <a:lnTo>
                    <a:pt x="0" y="405252"/>
                  </a:ln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6DB9C800-B07D-EC33-FE34-FB8DE59E3F36}"/>
                </a:ext>
              </a:extLst>
            </p:cNvPr>
            <p:cNvSpPr/>
            <p:nvPr/>
          </p:nvSpPr>
          <p:spPr>
            <a:xfrm>
              <a:off x="2256178" y="3096686"/>
              <a:ext cx="1954614" cy="2421561"/>
            </a:xfrm>
            <a:custGeom>
              <a:avLst/>
              <a:gdLst>
                <a:gd name="connsiteX0" fmla="*/ 1076237 w 1954614"/>
                <a:gd name="connsiteY0" fmla="*/ 154 h 2421561"/>
                <a:gd name="connsiteX1" fmla="*/ 522509 w 1954614"/>
                <a:gd name="connsiteY1" fmla="*/ 1107610 h 2421561"/>
                <a:gd name="connsiteX2" fmla="*/ 2562 w 1954614"/>
                <a:gd name="connsiteY2" fmla="*/ 2115878 h 2421561"/>
                <a:gd name="connsiteX3" fmla="*/ 1075159 w 1954614"/>
                <a:gd name="connsiteY3" fmla="*/ 2284474 h 2421561"/>
                <a:gd name="connsiteX4" fmla="*/ 1954614 w 1954614"/>
                <a:gd name="connsiteY4" fmla="*/ 263936 h 2421561"/>
                <a:gd name="connsiteX5" fmla="*/ 1512617 w 1954614"/>
                <a:gd name="connsiteY5" fmla="*/ 101342 h 2421561"/>
                <a:gd name="connsiteX6" fmla="*/ 1076237 w 1954614"/>
                <a:gd name="connsiteY6" fmla="*/ 0 h 242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4614" h="2421561">
                  <a:moveTo>
                    <a:pt x="1076237" y="154"/>
                  </a:moveTo>
                  <a:cubicBezTo>
                    <a:pt x="827074" y="528104"/>
                    <a:pt x="522509" y="1107610"/>
                    <a:pt x="522509" y="1107610"/>
                  </a:cubicBezTo>
                  <a:cubicBezTo>
                    <a:pt x="-62307" y="331113"/>
                    <a:pt x="1407" y="2172974"/>
                    <a:pt x="2562" y="2115878"/>
                  </a:cubicBezTo>
                  <a:cubicBezTo>
                    <a:pt x="299125" y="2549719"/>
                    <a:pt x="897329" y="2439527"/>
                    <a:pt x="1075159" y="2284474"/>
                  </a:cubicBezTo>
                  <a:cubicBezTo>
                    <a:pt x="1346714" y="2047701"/>
                    <a:pt x="1388189" y="1995144"/>
                    <a:pt x="1954614" y="263936"/>
                  </a:cubicBezTo>
                  <a:cubicBezTo>
                    <a:pt x="1954614" y="263936"/>
                    <a:pt x="1821876" y="187680"/>
                    <a:pt x="1512617" y="101342"/>
                  </a:cubicBezTo>
                  <a:cubicBezTo>
                    <a:pt x="1169346" y="5540"/>
                    <a:pt x="1076237" y="0"/>
                    <a:pt x="1076237" y="0"/>
                  </a:cubicBezTo>
                  <a:close/>
                </a:path>
              </a:pathLst>
            </a:custGeom>
            <a:solidFill>
              <a:srgbClr val="00000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1F1F2D8-FAC1-388E-6F42-F34F94DD4849}"/>
                </a:ext>
              </a:extLst>
            </p:cNvPr>
            <p:cNvSpPr/>
            <p:nvPr/>
          </p:nvSpPr>
          <p:spPr>
            <a:xfrm>
              <a:off x="1853820" y="2140666"/>
              <a:ext cx="1165484" cy="1091060"/>
            </a:xfrm>
            <a:custGeom>
              <a:avLst/>
              <a:gdLst>
                <a:gd name="connsiteX0" fmla="*/ 1156330 w 1165484"/>
                <a:gd name="connsiteY0" fmla="*/ 304259 h 1091060"/>
                <a:gd name="connsiteX1" fmla="*/ 1048601 w 1165484"/>
                <a:gd name="connsiteY1" fmla="*/ 85953 h 1091060"/>
                <a:gd name="connsiteX2" fmla="*/ 1027670 w 1165484"/>
                <a:gd name="connsiteY2" fmla="*/ 69332 h 1091060"/>
                <a:gd name="connsiteX3" fmla="*/ 831526 w 1165484"/>
                <a:gd name="connsiteY3" fmla="*/ 3156 h 1091060"/>
                <a:gd name="connsiteX4" fmla="*/ 790281 w 1165484"/>
                <a:gd name="connsiteY4" fmla="*/ 539 h 1091060"/>
                <a:gd name="connsiteX5" fmla="*/ 762887 w 1165484"/>
                <a:gd name="connsiteY5" fmla="*/ 1 h 1091060"/>
                <a:gd name="connsiteX6" fmla="*/ 571899 w 1165484"/>
                <a:gd name="connsiteY6" fmla="*/ 15852 h 1091060"/>
                <a:gd name="connsiteX7" fmla="*/ 545044 w 1165484"/>
                <a:gd name="connsiteY7" fmla="*/ 20238 h 1091060"/>
                <a:gd name="connsiteX8" fmla="*/ 536041 w 1165484"/>
                <a:gd name="connsiteY8" fmla="*/ 21931 h 1091060"/>
                <a:gd name="connsiteX9" fmla="*/ 518650 w 1165484"/>
                <a:gd name="connsiteY9" fmla="*/ 25317 h 1091060"/>
                <a:gd name="connsiteX10" fmla="*/ 508262 w 1165484"/>
                <a:gd name="connsiteY10" fmla="*/ 27549 h 1091060"/>
                <a:gd name="connsiteX11" fmla="*/ 492718 w 1165484"/>
                <a:gd name="connsiteY11" fmla="*/ 31088 h 1091060"/>
                <a:gd name="connsiteX12" fmla="*/ 481945 w 1165484"/>
                <a:gd name="connsiteY12" fmla="*/ 33705 h 1091060"/>
                <a:gd name="connsiteX13" fmla="*/ 467325 w 1165484"/>
                <a:gd name="connsiteY13" fmla="*/ 37552 h 1091060"/>
                <a:gd name="connsiteX14" fmla="*/ 456629 w 1165484"/>
                <a:gd name="connsiteY14" fmla="*/ 40476 h 1091060"/>
                <a:gd name="connsiteX15" fmla="*/ 442239 w 1165484"/>
                <a:gd name="connsiteY15" fmla="*/ 44785 h 1091060"/>
                <a:gd name="connsiteX16" fmla="*/ 432159 w 1165484"/>
                <a:gd name="connsiteY16" fmla="*/ 47863 h 1091060"/>
                <a:gd name="connsiteX17" fmla="*/ 414922 w 1165484"/>
                <a:gd name="connsiteY17" fmla="*/ 53711 h 1091060"/>
                <a:gd name="connsiteX18" fmla="*/ 400148 w 1165484"/>
                <a:gd name="connsiteY18" fmla="*/ 59098 h 1091060"/>
                <a:gd name="connsiteX19" fmla="*/ 386913 w 1165484"/>
                <a:gd name="connsiteY19" fmla="*/ 64177 h 1091060"/>
                <a:gd name="connsiteX20" fmla="*/ 375370 w 1165484"/>
                <a:gd name="connsiteY20" fmla="*/ 69024 h 1091060"/>
                <a:gd name="connsiteX21" fmla="*/ 364905 w 1165484"/>
                <a:gd name="connsiteY21" fmla="*/ 73564 h 1091060"/>
                <a:gd name="connsiteX22" fmla="*/ 353055 w 1165484"/>
                <a:gd name="connsiteY22" fmla="*/ 79028 h 1091060"/>
                <a:gd name="connsiteX23" fmla="*/ 343821 w 1165484"/>
                <a:gd name="connsiteY23" fmla="*/ 83491 h 1091060"/>
                <a:gd name="connsiteX24" fmla="*/ 331817 w 1165484"/>
                <a:gd name="connsiteY24" fmla="*/ 89647 h 1091060"/>
                <a:gd name="connsiteX25" fmla="*/ 323737 w 1165484"/>
                <a:gd name="connsiteY25" fmla="*/ 94033 h 1091060"/>
                <a:gd name="connsiteX26" fmla="*/ 311502 w 1165484"/>
                <a:gd name="connsiteY26" fmla="*/ 100958 h 1091060"/>
                <a:gd name="connsiteX27" fmla="*/ 305192 w 1165484"/>
                <a:gd name="connsiteY27" fmla="*/ 104806 h 1091060"/>
                <a:gd name="connsiteX28" fmla="*/ 259407 w 1165484"/>
                <a:gd name="connsiteY28" fmla="*/ 136509 h 1091060"/>
                <a:gd name="connsiteX29" fmla="*/ 245557 w 1165484"/>
                <a:gd name="connsiteY29" fmla="*/ 147974 h 1091060"/>
                <a:gd name="connsiteX30" fmla="*/ 242017 w 1165484"/>
                <a:gd name="connsiteY30" fmla="*/ 151052 h 1091060"/>
                <a:gd name="connsiteX31" fmla="*/ 230090 w 1165484"/>
                <a:gd name="connsiteY31" fmla="*/ 162056 h 1091060"/>
                <a:gd name="connsiteX32" fmla="*/ 226627 w 1165484"/>
                <a:gd name="connsiteY32" fmla="*/ 165442 h 1091060"/>
                <a:gd name="connsiteX33" fmla="*/ 215085 w 1165484"/>
                <a:gd name="connsiteY33" fmla="*/ 177292 h 1091060"/>
                <a:gd name="connsiteX34" fmla="*/ 212545 w 1165484"/>
                <a:gd name="connsiteY34" fmla="*/ 180062 h 1091060"/>
                <a:gd name="connsiteX35" fmla="*/ 200849 w 1165484"/>
                <a:gd name="connsiteY35" fmla="*/ 193375 h 1091060"/>
                <a:gd name="connsiteX36" fmla="*/ 156603 w 1165484"/>
                <a:gd name="connsiteY36" fmla="*/ 260551 h 1091060"/>
                <a:gd name="connsiteX37" fmla="*/ 147908 w 1165484"/>
                <a:gd name="connsiteY37" fmla="*/ 278865 h 1091060"/>
                <a:gd name="connsiteX38" fmla="*/ 139674 w 1165484"/>
                <a:gd name="connsiteY38" fmla="*/ 298872 h 1091060"/>
                <a:gd name="connsiteX39" fmla="*/ 113204 w 1165484"/>
                <a:gd name="connsiteY39" fmla="*/ 430840 h 1091060"/>
                <a:gd name="connsiteX40" fmla="*/ 112434 w 1165484"/>
                <a:gd name="connsiteY40" fmla="*/ 456234 h 1091060"/>
                <a:gd name="connsiteX41" fmla="*/ 93428 w 1165484"/>
                <a:gd name="connsiteY41" fmla="*/ 335577 h 1091060"/>
                <a:gd name="connsiteX42" fmla="*/ 65495 w 1165484"/>
                <a:gd name="connsiteY42" fmla="*/ 311954 h 1091060"/>
                <a:gd name="connsiteX43" fmla="*/ 41871 w 1165484"/>
                <a:gd name="connsiteY43" fmla="*/ 339886 h 1091060"/>
                <a:gd name="connsiteX44" fmla="*/ 100430 w 1165484"/>
                <a:gd name="connsiteY44" fmla="*/ 602668 h 1091060"/>
                <a:gd name="connsiteX45" fmla="*/ 42795 w 1165484"/>
                <a:gd name="connsiteY45" fmla="*/ 552882 h 1091060"/>
                <a:gd name="connsiteX46" fmla="*/ 6321 w 1165484"/>
                <a:gd name="connsiteY46" fmla="*/ 555499 h 1091060"/>
                <a:gd name="connsiteX47" fmla="*/ 8937 w 1165484"/>
                <a:gd name="connsiteY47" fmla="*/ 591973 h 1091060"/>
                <a:gd name="connsiteX48" fmla="*/ 174224 w 1165484"/>
                <a:gd name="connsiteY48" fmla="*/ 734868 h 1091060"/>
                <a:gd name="connsiteX49" fmla="*/ 191461 w 1165484"/>
                <a:gd name="connsiteY49" fmla="*/ 764647 h 1091060"/>
                <a:gd name="connsiteX50" fmla="*/ 195616 w 1165484"/>
                <a:gd name="connsiteY50" fmla="*/ 771419 h 1091060"/>
                <a:gd name="connsiteX51" fmla="*/ 210083 w 1165484"/>
                <a:gd name="connsiteY51" fmla="*/ 793965 h 1091060"/>
                <a:gd name="connsiteX52" fmla="*/ 213930 w 1165484"/>
                <a:gd name="connsiteY52" fmla="*/ 799813 h 1091060"/>
                <a:gd name="connsiteX53" fmla="*/ 233168 w 1165484"/>
                <a:gd name="connsiteY53" fmla="*/ 826822 h 1091060"/>
                <a:gd name="connsiteX54" fmla="*/ 235399 w 1165484"/>
                <a:gd name="connsiteY54" fmla="*/ 829746 h 1091060"/>
                <a:gd name="connsiteX55" fmla="*/ 253713 w 1165484"/>
                <a:gd name="connsiteY55" fmla="*/ 853524 h 1091060"/>
                <a:gd name="connsiteX56" fmla="*/ 259023 w 1165484"/>
                <a:gd name="connsiteY56" fmla="*/ 860218 h 1091060"/>
                <a:gd name="connsiteX57" fmla="*/ 277491 w 1165484"/>
                <a:gd name="connsiteY57" fmla="*/ 882841 h 1091060"/>
                <a:gd name="connsiteX58" fmla="*/ 280338 w 1165484"/>
                <a:gd name="connsiteY58" fmla="*/ 886304 h 1091060"/>
                <a:gd name="connsiteX59" fmla="*/ 303038 w 1165484"/>
                <a:gd name="connsiteY59" fmla="*/ 913236 h 1091060"/>
                <a:gd name="connsiteX60" fmla="*/ 311194 w 1165484"/>
                <a:gd name="connsiteY60" fmla="*/ 922778 h 1091060"/>
                <a:gd name="connsiteX61" fmla="*/ 330201 w 1165484"/>
                <a:gd name="connsiteY61" fmla="*/ 945093 h 1091060"/>
                <a:gd name="connsiteX62" fmla="*/ 354286 w 1165484"/>
                <a:gd name="connsiteY62" fmla="*/ 973565 h 1091060"/>
                <a:gd name="connsiteX63" fmla="*/ 402379 w 1165484"/>
                <a:gd name="connsiteY63" fmla="*/ 1073291 h 1091060"/>
                <a:gd name="connsiteX64" fmla="*/ 615068 w 1165484"/>
                <a:gd name="connsiteY64" fmla="*/ 1062672 h 1091060"/>
                <a:gd name="connsiteX65" fmla="*/ 627226 w 1165484"/>
                <a:gd name="connsiteY65" fmla="*/ 1056824 h 1091060"/>
                <a:gd name="connsiteX66" fmla="*/ 743573 w 1165484"/>
                <a:gd name="connsiteY66" fmla="*/ 1051899 h 1091060"/>
                <a:gd name="connsiteX67" fmla="*/ 750345 w 1165484"/>
                <a:gd name="connsiteY67" fmla="*/ 1051053 h 1091060"/>
                <a:gd name="connsiteX68" fmla="*/ 1069531 w 1165484"/>
                <a:gd name="connsiteY68" fmla="*/ 805661 h 1091060"/>
                <a:gd name="connsiteX69" fmla="*/ 1088076 w 1165484"/>
                <a:gd name="connsiteY69" fmla="*/ 769649 h 1091060"/>
                <a:gd name="connsiteX70" fmla="*/ 1111699 w 1165484"/>
                <a:gd name="connsiteY70" fmla="*/ 714168 h 1091060"/>
                <a:gd name="connsiteX71" fmla="*/ 1121933 w 1165484"/>
                <a:gd name="connsiteY71" fmla="*/ 685543 h 1091060"/>
                <a:gd name="connsiteX72" fmla="*/ 1156407 w 1165484"/>
                <a:gd name="connsiteY72" fmla="*/ 304259 h 10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165484" h="1091060">
                  <a:moveTo>
                    <a:pt x="1156330" y="304259"/>
                  </a:moveTo>
                  <a:cubicBezTo>
                    <a:pt x="1139939" y="204532"/>
                    <a:pt x="1102773" y="133893"/>
                    <a:pt x="1048601" y="85953"/>
                  </a:cubicBezTo>
                  <a:cubicBezTo>
                    <a:pt x="1041906" y="80028"/>
                    <a:pt x="1034904" y="74565"/>
                    <a:pt x="1027670" y="69332"/>
                  </a:cubicBezTo>
                  <a:cubicBezTo>
                    <a:pt x="974960" y="31011"/>
                    <a:pt x="908706" y="10466"/>
                    <a:pt x="831526" y="3156"/>
                  </a:cubicBezTo>
                  <a:cubicBezTo>
                    <a:pt x="818137" y="1924"/>
                    <a:pt x="804363" y="1001"/>
                    <a:pt x="790281" y="539"/>
                  </a:cubicBezTo>
                  <a:cubicBezTo>
                    <a:pt x="781278" y="232"/>
                    <a:pt x="772198" y="1"/>
                    <a:pt x="762887" y="1"/>
                  </a:cubicBezTo>
                  <a:cubicBezTo>
                    <a:pt x="704021" y="-76"/>
                    <a:pt x="639999" y="5772"/>
                    <a:pt x="571899" y="15852"/>
                  </a:cubicBezTo>
                  <a:cubicBezTo>
                    <a:pt x="562434" y="17237"/>
                    <a:pt x="553662" y="18699"/>
                    <a:pt x="545044" y="20238"/>
                  </a:cubicBezTo>
                  <a:cubicBezTo>
                    <a:pt x="542043" y="20777"/>
                    <a:pt x="539042" y="21393"/>
                    <a:pt x="536041" y="21931"/>
                  </a:cubicBezTo>
                  <a:cubicBezTo>
                    <a:pt x="530192" y="23009"/>
                    <a:pt x="524421" y="24086"/>
                    <a:pt x="518650" y="25317"/>
                  </a:cubicBezTo>
                  <a:cubicBezTo>
                    <a:pt x="515187" y="26010"/>
                    <a:pt x="511725" y="26779"/>
                    <a:pt x="508262" y="27549"/>
                  </a:cubicBezTo>
                  <a:cubicBezTo>
                    <a:pt x="503029" y="28703"/>
                    <a:pt x="497874" y="29857"/>
                    <a:pt x="492718" y="31088"/>
                  </a:cubicBezTo>
                  <a:cubicBezTo>
                    <a:pt x="489101" y="31935"/>
                    <a:pt x="485562" y="32781"/>
                    <a:pt x="481945" y="33705"/>
                  </a:cubicBezTo>
                  <a:cubicBezTo>
                    <a:pt x="477020" y="34936"/>
                    <a:pt x="472173" y="36244"/>
                    <a:pt x="467325" y="37552"/>
                  </a:cubicBezTo>
                  <a:cubicBezTo>
                    <a:pt x="463785" y="38475"/>
                    <a:pt x="460168" y="39476"/>
                    <a:pt x="456629" y="40476"/>
                  </a:cubicBezTo>
                  <a:cubicBezTo>
                    <a:pt x="451781" y="41861"/>
                    <a:pt x="447010" y="43323"/>
                    <a:pt x="442239" y="44785"/>
                  </a:cubicBezTo>
                  <a:cubicBezTo>
                    <a:pt x="438853" y="45786"/>
                    <a:pt x="435468" y="46786"/>
                    <a:pt x="432159" y="47863"/>
                  </a:cubicBezTo>
                  <a:cubicBezTo>
                    <a:pt x="426311" y="49710"/>
                    <a:pt x="420616" y="51711"/>
                    <a:pt x="414922" y="53711"/>
                  </a:cubicBezTo>
                  <a:cubicBezTo>
                    <a:pt x="409921" y="55481"/>
                    <a:pt x="404996" y="57251"/>
                    <a:pt x="400148" y="59098"/>
                  </a:cubicBezTo>
                  <a:cubicBezTo>
                    <a:pt x="395685" y="60791"/>
                    <a:pt x="391222" y="62407"/>
                    <a:pt x="386913" y="64177"/>
                  </a:cubicBezTo>
                  <a:cubicBezTo>
                    <a:pt x="383065" y="65716"/>
                    <a:pt x="379218" y="67408"/>
                    <a:pt x="375370" y="69024"/>
                  </a:cubicBezTo>
                  <a:cubicBezTo>
                    <a:pt x="371907" y="70486"/>
                    <a:pt x="368368" y="72025"/>
                    <a:pt x="364905" y="73564"/>
                  </a:cubicBezTo>
                  <a:cubicBezTo>
                    <a:pt x="360904" y="75334"/>
                    <a:pt x="356979" y="77181"/>
                    <a:pt x="353055" y="79028"/>
                  </a:cubicBezTo>
                  <a:cubicBezTo>
                    <a:pt x="349977" y="80490"/>
                    <a:pt x="346822" y="82029"/>
                    <a:pt x="343821" y="83491"/>
                  </a:cubicBezTo>
                  <a:cubicBezTo>
                    <a:pt x="339820" y="85492"/>
                    <a:pt x="335818" y="87569"/>
                    <a:pt x="331817" y="89647"/>
                  </a:cubicBezTo>
                  <a:cubicBezTo>
                    <a:pt x="329124" y="91109"/>
                    <a:pt x="326430" y="92571"/>
                    <a:pt x="323737" y="94033"/>
                  </a:cubicBezTo>
                  <a:cubicBezTo>
                    <a:pt x="319582" y="96264"/>
                    <a:pt x="315504" y="98573"/>
                    <a:pt x="311502" y="100958"/>
                  </a:cubicBezTo>
                  <a:cubicBezTo>
                    <a:pt x="309348" y="102190"/>
                    <a:pt x="307347" y="103498"/>
                    <a:pt x="305192" y="104806"/>
                  </a:cubicBezTo>
                  <a:cubicBezTo>
                    <a:pt x="289110" y="114578"/>
                    <a:pt x="273797" y="125120"/>
                    <a:pt x="259407" y="136509"/>
                  </a:cubicBezTo>
                  <a:cubicBezTo>
                    <a:pt x="254098" y="140664"/>
                    <a:pt x="249866" y="144358"/>
                    <a:pt x="245557" y="147974"/>
                  </a:cubicBezTo>
                  <a:cubicBezTo>
                    <a:pt x="244402" y="148975"/>
                    <a:pt x="243171" y="149975"/>
                    <a:pt x="242017" y="151052"/>
                  </a:cubicBezTo>
                  <a:cubicBezTo>
                    <a:pt x="237939" y="154669"/>
                    <a:pt x="234014" y="158363"/>
                    <a:pt x="230090" y="162056"/>
                  </a:cubicBezTo>
                  <a:cubicBezTo>
                    <a:pt x="228935" y="163210"/>
                    <a:pt x="227781" y="164288"/>
                    <a:pt x="226627" y="165442"/>
                  </a:cubicBezTo>
                  <a:cubicBezTo>
                    <a:pt x="222703" y="169289"/>
                    <a:pt x="218855" y="173214"/>
                    <a:pt x="215085" y="177292"/>
                  </a:cubicBezTo>
                  <a:cubicBezTo>
                    <a:pt x="214238" y="178216"/>
                    <a:pt x="213392" y="179139"/>
                    <a:pt x="212545" y="180062"/>
                  </a:cubicBezTo>
                  <a:cubicBezTo>
                    <a:pt x="208544" y="184448"/>
                    <a:pt x="204619" y="188835"/>
                    <a:pt x="200849" y="193375"/>
                  </a:cubicBezTo>
                  <a:cubicBezTo>
                    <a:pt x="183766" y="213920"/>
                    <a:pt x="168992" y="236235"/>
                    <a:pt x="156603" y="260551"/>
                  </a:cubicBezTo>
                  <a:cubicBezTo>
                    <a:pt x="153371" y="266938"/>
                    <a:pt x="150601" y="272863"/>
                    <a:pt x="147908" y="278865"/>
                  </a:cubicBezTo>
                  <a:cubicBezTo>
                    <a:pt x="144599" y="286406"/>
                    <a:pt x="142060" y="292562"/>
                    <a:pt x="139674" y="298872"/>
                  </a:cubicBezTo>
                  <a:cubicBezTo>
                    <a:pt x="124746" y="338655"/>
                    <a:pt x="115743" y="382362"/>
                    <a:pt x="113204" y="430840"/>
                  </a:cubicBezTo>
                  <a:cubicBezTo>
                    <a:pt x="112742" y="440151"/>
                    <a:pt x="112511" y="448154"/>
                    <a:pt x="112434" y="456234"/>
                  </a:cubicBezTo>
                  <a:cubicBezTo>
                    <a:pt x="98198" y="388903"/>
                    <a:pt x="93582" y="336654"/>
                    <a:pt x="93428" y="335577"/>
                  </a:cubicBezTo>
                  <a:cubicBezTo>
                    <a:pt x="92196" y="321341"/>
                    <a:pt x="79731" y="310722"/>
                    <a:pt x="65495" y="311954"/>
                  </a:cubicBezTo>
                  <a:cubicBezTo>
                    <a:pt x="51259" y="313108"/>
                    <a:pt x="40640" y="325651"/>
                    <a:pt x="41871" y="339886"/>
                  </a:cubicBezTo>
                  <a:cubicBezTo>
                    <a:pt x="42487" y="347581"/>
                    <a:pt x="54183" y="480550"/>
                    <a:pt x="100430" y="602668"/>
                  </a:cubicBezTo>
                  <a:lnTo>
                    <a:pt x="42795" y="552882"/>
                  </a:lnTo>
                  <a:cubicBezTo>
                    <a:pt x="31945" y="543494"/>
                    <a:pt x="15632" y="544726"/>
                    <a:pt x="6321" y="555499"/>
                  </a:cubicBezTo>
                  <a:cubicBezTo>
                    <a:pt x="-3067" y="566348"/>
                    <a:pt x="-1836" y="582662"/>
                    <a:pt x="8937" y="591973"/>
                  </a:cubicBezTo>
                  <a:lnTo>
                    <a:pt x="174224" y="734868"/>
                  </a:lnTo>
                  <a:cubicBezTo>
                    <a:pt x="180226" y="745410"/>
                    <a:pt x="185767" y="755105"/>
                    <a:pt x="191461" y="764647"/>
                  </a:cubicBezTo>
                  <a:cubicBezTo>
                    <a:pt x="192846" y="766956"/>
                    <a:pt x="194231" y="769187"/>
                    <a:pt x="195616" y="771419"/>
                  </a:cubicBezTo>
                  <a:cubicBezTo>
                    <a:pt x="200310" y="779037"/>
                    <a:pt x="205081" y="786578"/>
                    <a:pt x="210083" y="793965"/>
                  </a:cubicBezTo>
                  <a:cubicBezTo>
                    <a:pt x="211391" y="795888"/>
                    <a:pt x="212622" y="797889"/>
                    <a:pt x="213930" y="799813"/>
                  </a:cubicBezTo>
                  <a:cubicBezTo>
                    <a:pt x="220163" y="808893"/>
                    <a:pt x="226550" y="817973"/>
                    <a:pt x="233168" y="826822"/>
                  </a:cubicBezTo>
                  <a:cubicBezTo>
                    <a:pt x="233860" y="827822"/>
                    <a:pt x="234630" y="828746"/>
                    <a:pt x="235399" y="829746"/>
                  </a:cubicBezTo>
                  <a:cubicBezTo>
                    <a:pt x="241401" y="837749"/>
                    <a:pt x="247480" y="845675"/>
                    <a:pt x="253713" y="853524"/>
                  </a:cubicBezTo>
                  <a:cubicBezTo>
                    <a:pt x="255483" y="855755"/>
                    <a:pt x="257253" y="857987"/>
                    <a:pt x="259023" y="860218"/>
                  </a:cubicBezTo>
                  <a:cubicBezTo>
                    <a:pt x="265102" y="867759"/>
                    <a:pt x="271258" y="875300"/>
                    <a:pt x="277491" y="882841"/>
                  </a:cubicBezTo>
                  <a:cubicBezTo>
                    <a:pt x="278414" y="883995"/>
                    <a:pt x="279337" y="885150"/>
                    <a:pt x="280338" y="886304"/>
                  </a:cubicBezTo>
                  <a:cubicBezTo>
                    <a:pt x="287802" y="895230"/>
                    <a:pt x="295343" y="904233"/>
                    <a:pt x="303038" y="913236"/>
                  </a:cubicBezTo>
                  <a:cubicBezTo>
                    <a:pt x="305731" y="916391"/>
                    <a:pt x="308424" y="919623"/>
                    <a:pt x="311194" y="922778"/>
                  </a:cubicBezTo>
                  <a:cubicBezTo>
                    <a:pt x="317504" y="930165"/>
                    <a:pt x="323814" y="937629"/>
                    <a:pt x="330201" y="945093"/>
                  </a:cubicBezTo>
                  <a:cubicBezTo>
                    <a:pt x="338204" y="954481"/>
                    <a:pt x="346206" y="963869"/>
                    <a:pt x="354286" y="973565"/>
                  </a:cubicBezTo>
                  <a:cubicBezTo>
                    <a:pt x="396531" y="1023966"/>
                    <a:pt x="402379" y="1073291"/>
                    <a:pt x="402379" y="1073291"/>
                  </a:cubicBezTo>
                  <a:cubicBezTo>
                    <a:pt x="402379" y="1073291"/>
                    <a:pt x="490871" y="1119615"/>
                    <a:pt x="615068" y="1062672"/>
                  </a:cubicBezTo>
                  <a:cubicBezTo>
                    <a:pt x="619069" y="1060825"/>
                    <a:pt x="623147" y="1058902"/>
                    <a:pt x="627226" y="1056824"/>
                  </a:cubicBezTo>
                  <a:cubicBezTo>
                    <a:pt x="665393" y="1058902"/>
                    <a:pt x="704329" y="1057286"/>
                    <a:pt x="743573" y="1051899"/>
                  </a:cubicBezTo>
                  <a:cubicBezTo>
                    <a:pt x="745805" y="1051591"/>
                    <a:pt x="748113" y="1051438"/>
                    <a:pt x="750345" y="1051053"/>
                  </a:cubicBezTo>
                  <a:cubicBezTo>
                    <a:pt x="892778" y="1029892"/>
                    <a:pt x="999815" y="932704"/>
                    <a:pt x="1069531" y="805661"/>
                  </a:cubicBezTo>
                  <a:cubicBezTo>
                    <a:pt x="1075995" y="793888"/>
                    <a:pt x="1082227" y="781961"/>
                    <a:pt x="1088076" y="769649"/>
                  </a:cubicBezTo>
                  <a:cubicBezTo>
                    <a:pt x="1096617" y="751566"/>
                    <a:pt x="1104543" y="733098"/>
                    <a:pt x="1111699" y="714168"/>
                  </a:cubicBezTo>
                  <a:cubicBezTo>
                    <a:pt x="1115316" y="704703"/>
                    <a:pt x="1118701" y="695162"/>
                    <a:pt x="1121933" y="685543"/>
                  </a:cubicBezTo>
                  <a:cubicBezTo>
                    <a:pt x="1163871" y="560577"/>
                    <a:pt x="1175875" y="422761"/>
                    <a:pt x="1156407" y="304259"/>
                  </a:cubicBezTo>
                  <a:close/>
                </a:path>
              </a:pathLst>
            </a:custGeom>
            <a:solidFill>
              <a:srgbClr val="A03C3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7D41FBF-3D00-6945-88E3-BB6E8FB2FDF8}"/>
                </a:ext>
              </a:extLst>
            </p:cNvPr>
            <p:cNvSpPr/>
            <p:nvPr/>
          </p:nvSpPr>
          <p:spPr>
            <a:xfrm>
              <a:off x="2256200" y="2450049"/>
              <a:ext cx="878287" cy="1024997"/>
            </a:xfrm>
            <a:custGeom>
              <a:avLst/>
              <a:gdLst>
                <a:gd name="connsiteX0" fmla="*/ 829438 w 878287"/>
                <a:gd name="connsiteY0" fmla="*/ 295902 h 1024997"/>
                <a:gd name="connsiteX1" fmla="*/ 756643 w 878287"/>
                <a:gd name="connsiteY1" fmla="*/ 12343 h 1024997"/>
                <a:gd name="connsiteX2" fmla="*/ 451308 w 878287"/>
                <a:gd name="connsiteY2" fmla="*/ 262 h 1024997"/>
                <a:gd name="connsiteX3" fmla="*/ 430840 w 878287"/>
                <a:gd name="connsiteY3" fmla="*/ 22116 h 1024997"/>
                <a:gd name="connsiteX4" fmla="*/ 293793 w 878287"/>
                <a:gd name="connsiteY4" fmla="*/ 378084 h 1024997"/>
                <a:gd name="connsiteX5" fmla="*/ 0 w 878287"/>
                <a:gd name="connsiteY5" fmla="*/ 763754 h 1024997"/>
                <a:gd name="connsiteX6" fmla="*/ 4155 w 878287"/>
                <a:gd name="connsiteY6" fmla="*/ 1019919 h 1024997"/>
                <a:gd name="connsiteX7" fmla="*/ 643528 w 878287"/>
                <a:gd name="connsiteY7" fmla="*/ 1024997 h 1024997"/>
                <a:gd name="connsiteX8" fmla="*/ 635217 w 878287"/>
                <a:gd name="connsiteY8" fmla="*/ 829007 h 1024997"/>
                <a:gd name="connsiteX9" fmla="*/ 829438 w 878287"/>
                <a:gd name="connsiteY9" fmla="*/ 745979 h 1024997"/>
                <a:gd name="connsiteX10" fmla="*/ 829438 w 878287"/>
                <a:gd name="connsiteY10" fmla="*/ 295825 h 102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287" h="1024997">
                  <a:moveTo>
                    <a:pt x="829438" y="295902"/>
                  </a:moveTo>
                  <a:cubicBezTo>
                    <a:pt x="791040" y="110531"/>
                    <a:pt x="756643" y="12343"/>
                    <a:pt x="756643" y="12343"/>
                  </a:cubicBezTo>
                  <a:cubicBezTo>
                    <a:pt x="629523" y="26348"/>
                    <a:pt x="505404" y="9496"/>
                    <a:pt x="451308" y="262"/>
                  </a:cubicBezTo>
                  <a:cubicBezTo>
                    <a:pt x="438612" y="-1892"/>
                    <a:pt x="427839" y="9573"/>
                    <a:pt x="430840" y="22116"/>
                  </a:cubicBezTo>
                  <a:cubicBezTo>
                    <a:pt x="479549" y="227417"/>
                    <a:pt x="293793" y="378084"/>
                    <a:pt x="293793" y="378084"/>
                  </a:cubicBezTo>
                  <a:cubicBezTo>
                    <a:pt x="293100" y="699194"/>
                    <a:pt x="46862" y="755905"/>
                    <a:pt x="0" y="763754"/>
                  </a:cubicBezTo>
                  <a:cubicBezTo>
                    <a:pt x="2309" y="903340"/>
                    <a:pt x="4155" y="1019919"/>
                    <a:pt x="4155" y="1019919"/>
                  </a:cubicBezTo>
                  <a:lnTo>
                    <a:pt x="643528" y="1024997"/>
                  </a:lnTo>
                  <a:lnTo>
                    <a:pt x="635217" y="829007"/>
                  </a:lnTo>
                  <a:cubicBezTo>
                    <a:pt x="635217" y="829007"/>
                    <a:pt x="749410" y="834317"/>
                    <a:pt x="829438" y="745979"/>
                  </a:cubicBezTo>
                  <a:cubicBezTo>
                    <a:pt x="903694" y="664028"/>
                    <a:pt x="884764" y="562839"/>
                    <a:pt x="829438" y="295825"/>
                  </a:cubicBez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72E9A2A-8010-2264-815A-247D2EC1034F}"/>
                </a:ext>
              </a:extLst>
            </p:cNvPr>
            <p:cNvSpPr/>
            <p:nvPr/>
          </p:nvSpPr>
          <p:spPr>
            <a:xfrm>
              <a:off x="2826690" y="2545507"/>
              <a:ext cx="192761" cy="101410"/>
            </a:xfrm>
            <a:custGeom>
              <a:avLst/>
              <a:gdLst>
                <a:gd name="connsiteX0" fmla="*/ 25791 w 192761"/>
                <a:gd name="connsiteY0" fmla="*/ 101410 h 101410"/>
                <a:gd name="connsiteX1" fmla="*/ 11017 w 192761"/>
                <a:gd name="connsiteY1" fmla="*/ 96717 h 101410"/>
                <a:gd name="connsiteX2" fmla="*/ 4630 w 192761"/>
                <a:gd name="connsiteY2" fmla="*/ 60858 h 101410"/>
                <a:gd name="connsiteX3" fmla="*/ 177843 w 192761"/>
                <a:gd name="connsiteY3" fmla="*/ 13996 h 101410"/>
                <a:gd name="connsiteX4" fmla="*/ 190309 w 192761"/>
                <a:gd name="connsiteY4" fmla="*/ 48392 h 101410"/>
                <a:gd name="connsiteX5" fmla="*/ 155912 w 192761"/>
                <a:gd name="connsiteY5" fmla="*/ 60858 h 101410"/>
                <a:gd name="connsiteX6" fmla="*/ 47106 w 192761"/>
                <a:gd name="connsiteY6" fmla="*/ 90484 h 101410"/>
                <a:gd name="connsiteX7" fmla="*/ 25945 w 192761"/>
                <a:gd name="connsiteY7" fmla="*/ 101410 h 10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761" h="101410">
                  <a:moveTo>
                    <a:pt x="25791" y="101410"/>
                  </a:moveTo>
                  <a:cubicBezTo>
                    <a:pt x="20635" y="101410"/>
                    <a:pt x="15480" y="99871"/>
                    <a:pt x="11017" y="96717"/>
                  </a:cubicBezTo>
                  <a:cubicBezTo>
                    <a:pt x="-603" y="88560"/>
                    <a:pt x="-3527" y="72554"/>
                    <a:pt x="4630" y="60858"/>
                  </a:cubicBezTo>
                  <a:cubicBezTo>
                    <a:pt x="27792" y="27462"/>
                    <a:pt x="93737" y="-25402"/>
                    <a:pt x="177843" y="13996"/>
                  </a:cubicBezTo>
                  <a:cubicBezTo>
                    <a:pt x="190770" y="20075"/>
                    <a:pt x="196388" y="35465"/>
                    <a:pt x="190309" y="48392"/>
                  </a:cubicBezTo>
                  <a:cubicBezTo>
                    <a:pt x="184230" y="61320"/>
                    <a:pt x="168763" y="66937"/>
                    <a:pt x="155912" y="60858"/>
                  </a:cubicBezTo>
                  <a:cubicBezTo>
                    <a:pt x="91967" y="30848"/>
                    <a:pt x="51492" y="84328"/>
                    <a:pt x="47106" y="90484"/>
                  </a:cubicBezTo>
                  <a:cubicBezTo>
                    <a:pt x="42104" y="97563"/>
                    <a:pt x="34024" y="101410"/>
                    <a:pt x="25945" y="101410"/>
                  </a:cubicBezTo>
                  <a:close/>
                </a:path>
              </a:pathLst>
            </a:custGeom>
            <a:solidFill>
              <a:srgbClr val="A03C3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4CEB039-134F-0795-4985-CBF7C52AF0F6}"/>
                </a:ext>
              </a:extLst>
            </p:cNvPr>
            <p:cNvSpPr/>
            <p:nvPr/>
          </p:nvSpPr>
          <p:spPr>
            <a:xfrm>
              <a:off x="3069324" y="2705091"/>
              <a:ext cx="71309" cy="205147"/>
            </a:xfrm>
            <a:custGeom>
              <a:avLst/>
              <a:gdLst>
                <a:gd name="connsiteX0" fmla="*/ 77 w 71309"/>
                <a:gd name="connsiteY0" fmla="*/ 0 h 205147"/>
                <a:gd name="connsiteX1" fmla="*/ 70486 w 71309"/>
                <a:gd name="connsiteY1" fmla="*/ 102574 h 205147"/>
                <a:gd name="connsiteX2" fmla="*/ 38398 w 71309"/>
                <a:gd name="connsiteY2" fmla="*/ 205147 h 205147"/>
                <a:gd name="connsiteX3" fmla="*/ 0 w 71309"/>
                <a:gd name="connsiteY3" fmla="*/ 77 h 20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09" h="205147">
                  <a:moveTo>
                    <a:pt x="77" y="0"/>
                  </a:moveTo>
                  <a:cubicBezTo>
                    <a:pt x="77" y="0"/>
                    <a:pt x="63560" y="72102"/>
                    <a:pt x="70486" y="102574"/>
                  </a:cubicBezTo>
                  <a:cubicBezTo>
                    <a:pt x="77411" y="133046"/>
                    <a:pt x="38398" y="205147"/>
                    <a:pt x="38398" y="20514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2" name="그래픽 42">
              <a:extLst>
                <a:ext uri="{FF2B5EF4-FFF2-40B4-BE49-F238E27FC236}">
                  <a16:creationId xmlns:a16="http://schemas.microsoft.com/office/drawing/2014/main" id="{7576F1BF-6C64-CD51-9CCA-145EC81D2986}"/>
                </a:ext>
              </a:extLst>
            </p:cNvPr>
            <p:cNvGrpSpPr/>
            <p:nvPr/>
          </p:nvGrpSpPr>
          <p:grpSpPr>
            <a:xfrm>
              <a:off x="2391100" y="2698372"/>
              <a:ext cx="252379" cy="237052"/>
              <a:chOff x="2391100" y="2698372"/>
              <a:chExt cx="252379" cy="237052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2269A1F5-9F3E-620A-F41C-7DEC6045C89E}"/>
                  </a:ext>
                </a:extLst>
              </p:cNvPr>
              <p:cNvSpPr/>
              <p:nvPr/>
            </p:nvSpPr>
            <p:spPr>
              <a:xfrm>
                <a:off x="2391100" y="2698372"/>
                <a:ext cx="252379" cy="237052"/>
              </a:xfrm>
              <a:custGeom>
                <a:avLst/>
                <a:gdLst>
                  <a:gd name="connsiteX0" fmla="*/ 17999 w 252379"/>
                  <a:gd name="connsiteY0" fmla="*/ 33420 h 237052"/>
                  <a:gd name="connsiteX1" fmla="*/ 61321 w 252379"/>
                  <a:gd name="connsiteY1" fmla="*/ 201016 h 237052"/>
                  <a:gd name="connsiteX2" fmla="*/ 234380 w 252379"/>
                  <a:gd name="connsiteY2" fmla="*/ 203632 h 237052"/>
                  <a:gd name="connsiteX3" fmla="*/ 191058 w 252379"/>
                  <a:gd name="connsiteY3" fmla="*/ 36036 h 237052"/>
                  <a:gd name="connsiteX4" fmla="*/ 17999 w 252379"/>
                  <a:gd name="connsiteY4" fmla="*/ 33420 h 2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379" h="237052">
                    <a:moveTo>
                      <a:pt x="17999" y="33420"/>
                    </a:moveTo>
                    <a:cubicBezTo>
                      <a:pt x="-17860" y="78974"/>
                      <a:pt x="1532" y="154000"/>
                      <a:pt x="61321" y="201016"/>
                    </a:cubicBezTo>
                    <a:cubicBezTo>
                      <a:pt x="121111" y="248032"/>
                      <a:pt x="198599" y="249186"/>
                      <a:pt x="234380" y="203632"/>
                    </a:cubicBezTo>
                    <a:cubicBezTo>
                      <a:pt x="270239" y="158078"/>
                      <a:pt x="250848" y="83052"/>
                      <a:pt x="191058" y="36036"/>
                    </a:cubicBezTo>
                    <a:cubicBezTo>
                      <a:pt x="131268" y="-10980"/>
                      <a:pt x="53780" y="-12134"/>
                      <a:pt x="17999" y="33420"/>
                    </a:cubicBezTo>
                    <a:close/>
                  </a:path>
                </a:pathLst>
              </a:custGeom>
              <a:solidFill>
                <a:srgbClr val="FFBDBD"/>
              </a:solidFill>
              <a:ln w="7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ADEAFC4B-52C6-9700-24A5-AFC28D3AF57F}"/>
                  </a:ext>
                </a:extLst>
              </p:cNvPr>
              <p:cNvSpPr/>
              <p:nvPr/>
            </p:nvSpPr>
            <p:spPr>
              <a:xfrm>
                <a:off x="2426626" y="2720269"/>
                <a:ext cx="155504" cy="73160"/>
              </a:xfrm>
              <a:custGeom>
                <a:avLst/>
                <a:gdLst>
                  <a:gd name="connsiteX0" fmla="*/ 129523 w 155504"/>
                  <a:gd name="connsiteY0" fmla="*/ 73160 h 73160"/>
                  <a:gd name="connsiteX1" fmla="*/ 113594 w 155504"/>
                  <a:gd name="connsiteY1" fmla="*/ 67620 h 73160"/>
                  <a:gd name="connsiteX2" fmla="*/ 46187 w 155504"/>
                  <a:gd name="connsiteY2" fmla="*/ 61695 h 73160"/>
                  <a:gd name="connsiteX3" fmla="*/ 9867 w 155504"/>
                  <a:gd name="connsiteY3" fmla="*/ 66004 h 73160"/>
                  <a:gd name="connsiteX4" fmla="*/ 5558 w 155504"/>
                  <a:gd name="connsiteY4" fmla="*/ 29684 h 73160"/>
                  <a:gd name="connsiteX5" fmla="*/ 145605 w 155504"/>
                  <a:gd name="connsiteY5" fmla="*/ 26914 h 73160"/>
                  <a:gd name="connsiteX6" fmla="*/ 149915 w 155504"/>
                  <a:gd name="connsiteY6" fmla="*/ 63234 h 73160"/>
                  <a:gd name="connsiteX7" fmla="*/ 129523 w 155504"/>
                  <a:gd name="connsiteY7" fmla="*/ 73160 h 7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504" h="73160">
                    <a:moveTo>
                      <a:pt x="129523" y="73160"/>
                    </a:moveTo>
                    <a:cubicBezTo>
                      <a:pt x="123983" y="73160"/>
                      <a:pt x="118288" y="71314"/>
                      <a:pt x="113594" y="67620"/>
                    </a:cubicBezTo>
                    <a:cubicBezTo>
                      <a:pt x="89432" y="48690"/>
                      <a:pt x="58653" y="45920"/>
                      <a:pt x="46187" y="61695"/>
                    </a:cubicBezTo>
                    <a:cubicBezTo>
                      <a:pt x="37338" y="72853"/>
                      <a:pt x="21101" y="74853"/>
                      <a:pt x="9867" y="66004"/>
                    </a:cubicBezTo>
                    <a:cubicBezTo>
                      <a:pt x="-1368" y="57155"/>
                      <a:pt x="-3292" y="40919"/>
                      <a:pt x="5558" y="29684"/>
                    </a:cubicBezTo>
                    <a:cubicBezTo>
                      <a:pt x="35876" y="-8791"/>
                      <a:pt x="98666" y="-10022"/>
                      <a:pt x="145605" y="26914"/>
                    </a:cubicBezTo>
                    <a:cubicBezTo>
                      <a:pt x="156840" y="35763"/>
                      <a:pt x="158841" y="51999"/>
                      <a:pt x="149915" y="63234"/>
                    </a:cubicBezTo>
                    <a:cubicBezTo>
                      <a:pt x="144836" y="69698"/>
                      <a:pt x="137218" y="73160"/>
                      <a:pt x="129523" y="73160"/>
                    </a:cubicBezTo>
                    <a:close/>
                  </a:path>
                </a:pathLst>
              </a:custGeom>
              <a:solidFill>
                <a:srgbClr val="ED5858"/>
              </a:solidFill>
              <a:ln w="7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084E5E5-9AF3-1C25-B7C5-B172D77C6D7A}"/>
                </a:ext>
              </a:extLst>
            </p:cNvPr>
            <p:cNvSpPr/>
            <p:nvPr/>
          </p:nvSpPr>
          <p:spPr>
            <a:xfrm>
              <a:off x="2757573" y="3251676"/>
              <a:ext cx="149229" cy="59314"/>
            </a:xfrm>
            <a:custGeom>
              <a:avLst/>
              <a:gdLst>
                <a:gd name="connsiteX0" fmla="*/ 109990 w 149229"/>
                <a:gd name="connsiteY0" fmla="*/ 59314 h 59314"/>
                <a:gd name="connsiteX1" fmla="*/ 22190 w 149229"/>
                <a:gd name="connsiteY1" fmla="*/ 51542 h 59314"/>
                <a:gd name="connsiteX2" fmla="*/ 260 w 149229"/>
                <a:gd name="connsiteY2" fmla="*/ 22225 h 59314"/>
                <a:gd name="connsiteX3" fmla="*/ 29578 w 149229"/>
                <a:gd name="connsiteY3" fmla="*/ 294 h 59314"/>
                <a:gd name="connsiteX4" fmla="*/ 120224 w 149229"/>
                <a:gd name="connsiteY4" fmla="*/ 7219 h 59314"/>
                <a:gd name="connsiteX5" fmla="*/ 149003 w 149229"/>
                <a:gd name="connsiteY5" fmla="*/ 29535 h 59314"/>
                <a:gd name="connsiteX6" fmla="*/ 127226 w 149229"/>
                <a:gd name="connsiteY6" fmla="*/ 58468 h 59314"/>
                <a:gd name="connsiteX7" fmla="*/ 109913 w 149229"/>
                <a:gd name="connsiteY7" fmla="*/ 59314 h 5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229" h="59314">
                  <a:moveTo>
                    <a:pt x="109990" y="59314"/>
                  </a:moveTo>
                  <a:cubicBezTo>
                    <a:pt x="94138" y="59314"/>
                    <a:pt x="66436" y="57929"/>
                    <a:pt x="22190" y="51542"/>
                  </a:cubicBezTo>
                  <a:cubicBezTo>
                    <a:pt x="8032" y="49542"/>
                    <a:pt x="-1741" y="36383"/>
                    <a:pt x="260" y="22225"/>
                  </a:cubicBezTo>
                  <a:cubicBezTo>
                    <a:pt x="2337" y="8066"/>
                    <a:pt x="15265" y="-1861"/>
                    <a:pt x="29578" y="294"/>
                  </a:cubicBezTo>
                  <a:cubicBezTo>
                    <a:pt x="95831" y="9836"/>
                    <a:pt x="120070" y="7296"/>
                    <a:pt x="120224" y="7219"/>
                  </a:cubicBezTo>
                  <a:cubicBezTo>
                    <a:pt x="134383" y="5450"/>
                    <a:pt x="147233" y="15530"/>
                    <a:pt x="149003" y="29535"/>
                  </a:cubicBezTo>
                  <a:cubicBezTo>
                    <a:pt x="150850" y="43540"/>
                    <a:pt x="141231" y="56467"/>
                    <a:pt x="127226" y="58468"/>
                  </a:cubicBezTo>
                  <a:cubicBezTo>
                    <a:pt x="126072" y="58622"/>
                    <a:pt x="120762" y="59314"/>
                    <a:pt x="109913" y="59314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BCFB39A-3C72-0776-77D9-2292EF217D30}"/>
                </a:ext>
              </a:extLst>
            </p:cNvPr>
            <p:cNvSpPr/>
            <p:nvPr/>
          </p:nvSpPr>
          <p:spPr>
            <a:xfrm>
              <a:off x="2961364" y="2868949"/>
              <a:ext cx="150128" cy="129424"/>
            </a:xfrm>
            <a:custGeom>
              <a:avLst/>
              <a:gdLst>
                <a:gd name="connsiteX0" fmla="*/ 123966 w 150128"/>
                <a:gd name="connsiteY0" fmla="*/ 129319 h 129424"/>
                <a:gd name="connsiteX1" fmla="*/ 1924 w 150128"/>
                <a:gd name="connsiteY1" fmla="*/ 35595 h 129424"/>
                <a:gd name="connsiteX2" fmla="*/ 16006 w 150128"/>
                <a:gd name="connsiteY2" fmla="*/ 1968 h 129424"/>
                <a:gd name="connsiteX3" fmla="*/ 49787 w 150128"/>
                <a:gd name="connsiteY3" fmla="*/ 15973 h 129424"/>
                <a:gd name="connsiteX4" fmla="*/ 123966 w 150128"/>
                <a:gd name="connsiteY4" fmla="*/ 77609 h 129424"/>
                <a:gd name="connsiteX5" fmla="*/ 150129 w 150128"/>
                <a:gd name="connsiteY5" fmla="*/ 103387 h 129424"/>
                <a:gd name="connsiteX6" fmla="*/ 123889 w 150128"/>
                <a:gd name="connsiteY6" fmla="*/ 129396 h 12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28" h="129424">
                  <a:moveTo>
                    <a:pt x="123966" y="129319"/>
                  </a:moveTo>
                  <a:cubicBezTo>
                    <a:pt x="41169" y="129319"/>
                    <a:pt x="3463" y="39442"/>
                    <a:pt x="1924" y="35595"/>
                  </a:cubicBezTo>
                  <a:cubicBezTo>
                    <a:pt x="-3462" y="22360"/>
                    <a:pt x="2848" y="7354"/>
                    <a:pt x="16006" y="1968"/>
                  </a:cubicBezTo>
                  <a:cubicBezTo>
                    <a:pt x="29241" y="-3495"/>
                    <a:pt x="44323" y="2814"/>
                    <a:pt x="49787" y="15973"/>
                  </a:cubicBezTo>
                  <a:cubicBezTo>
                    <a:pt x="50018" y="16588"/>
                    <a:pt x="76027" y="77609"/>
                    <a:pt x="123966" y="77609"/>
                  </a:cubicBezTo>
                  <a:cubicBezTo>
                    <a:pt x="138510" y="77609"/>
                    <a:pt x="150129" y="89152"/>
                    <a:pt x="150129" y="103387"/>
                  </a:cubicBezTo>
                  <a:cubicBezTo>
                    <a:pt x="150129" y="117854"/>
                    <a:pt x="137586" y="130089"/>
                    <a:pt x="123889" y="129396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C19B64FB-0059-ADB1-11E8-254B203E7A0A}"/>
                </a:ext>
              </a:extLst>
            </p:cNvPr>
            <p:cNvSpPr/>
            <p:nvPr/>
          </p:nvSpPr>
          <p:spPr>
            <a:xfrm>
              <a:off x="1277325" y="3260996"/>
              <a:ext cx="4490615" cy="3662683"/>
            </a:xfrm>
            <a:custGeom>
              <a:avLst/>
              <a:gdLst>
                <a:gd name="connsiteX0" fmla="*/ 3554833 w 4490615"/>
                <a:gd name="connsiteY0" fmla="*/ 4287 h 3662683"/>
                <a:gd name="connsiteX1" fmla="*/ 3064512 w 4490615"/>
                <a:gd name="connsiteY1" fmla="*/ 1149217 h 3662683"/>
                <a:gd name="connsiteX2" fmla="*/ 1628636 w 4490615"/>
                <a:gd name="connsiteY2" fmla="*/ 240598 h 3662683"/>
                <a:gd name="connsiteX3" fmla="*/ 939323 w 4490615"/>
                <a:gd name="connsiteY3" fmla="*/ 249448 h 3662683"/>
                <a:gd name="connsiteX4" fmla="*/ 21625 w 4490615"/>
                <a:gd name="connsiteY4" fmla="*/ 1486948 h 3662683"/>
                <a:gd name="connsiteX5" fmla="*/ 243393 w 4490615"/>
                <a:gd name="connsiteY5" fmla="*/ 2606177 h 3662683"/>
                <a:gd name="connsiteX6" fmla="*/ 250549 w 4490615"/>
                <a:gd name="connsiteY6" fmla="*/ 3641378 h 3662683"/>
                <a:gd name="connsiteX7" fmla="*/ 2975020 w 4490615"/>
                <a:gd name="connsiteY7" fmla="*/ 3641378 h 3662683"/>
                <a:gd name="connsiteX8" fmla="*/ 2620206 w 4490615"/>
                <a:gd name="connsiteY8" fmla="*/ 2248901 h 3662683"/>
                <a:gd name="connsiteX9" fmla="*/ 3675721 w 4490615"/>
                <a:gd name="connsiteY9" fmla="*/ 2374405 h 3662683"/>
                <a:gd name="connsiteX10" fmla="*/ 4490615 w 4490615"/>
                <a:gd name="connsiteY10" fmla="*/ 221823 h 3662683"/>
                <a:gd name="connsiteX11" fmla="*/ 4003602 w 4490615"/>
                <a:gd name="connsiteY11" fmla="*/ 53380 h 3662683"/>
                <a:gd name="connsiteX12" fmla="*/ 3554833 w 4490615"/>
                <a:gd name="connsiteY12" fmla="*/ 4287 h 366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90615" h="3662683">
                  <a:moveTo>
                    <a:pt x="3554833" y="4287"/>
                  </a:moveTo>
                  <a:cubicBezTo>
                    <a:pt x="3343761" y="548550"/>
                    <a:pt x="3064512" y="1149217"/>
                    <a:pt x="3064512" y="1149217"/>
                  </a:cubicBezTo>
                  <a:cubicBezTo>
                    <a:pt x="2426063" y="416120"/>
                    <a:pt x="2282244" y="310237"/>
                    <a:pt x="1628636" y="240598"/>
                  </a:cubicBezTo>
                  <a:cubicBezTo>
                    <a:pt x="1610553" y="238675"/>
                    <a:pt x="1214340" y="211050"/>
                    <a:pt x="939323" y="249448"/>
                  </a:cubicBezTo>
                  <a:cubicBezTo>
                    <a:pt x="125352" y="363179"/>
                    <a:pt x="-72715" y="1045412"/>
                    <a:pt x="21625" y="1486948"/>
                  </a:cubicBezTo>
                  <a:cubicBezTo>
                    <a:pt x="176524" y="2211504"/>
                    <a:pt x="193453" y="2290684"/>
                    <a:pt x="243393" y="2606177"/>
                  </a:cubicBezTo>
                  <a:cubicBezTo>
                    <a:pt x="284407" y="2865112"/>
                    <a:pt x="250549" y="3641378"/>
                    <a:pt x="250549" y="3641378"/>
                  </a:cubicBezTo>
                  <a:cubicBezTo>
                    <a:pt x="250549" y="3641378"/>
                    <a:pt x="2564572" y="3689317"/>
                    <a:pt x="2975020" y="3641378"/>
                  </a:cubicBezTo>
                  <a:cubicBezTo>
                    <a:pt x="2975020" y="3641378"/>
                    <a:pt x="2623053" y="2305920"/>
                    <a:pt x="2620206" y="2248901"/>
                  </a:cubicBezTo>
                  <a:cubicBezTo>
                    <a:pt x="2952089" y="2615873"/>
                    <a:pt x="3462571" y="2475671"/>
                    <a:pt x="3675721" y="2374405"/>
                  </a:cubicBezTo>
                  <a:cubicBezTo>
                    <a:pt x="3955970" y="2241206"/>
                    <a:pt x="4032997" y="2050987"/>
                    <a:pt x="4490615" y="221823"/>
                  </a:cubicBezTo>
                  <a:cubicBezTo>
                    <a:pt x="4490615" y="221823"/>
                    <a:pt x="4344334" y="131253"/>
                    <a:pt x="4003602" y="53380"/>
                  </a:cubicBezTo>
                  <a:cubicBezTo>
                    <a:pt x="3675721" y="-21491"/>
                    <a:pt x="3554833" y="4287"/>
                    <a:pt x="3554833" y="4287"/>
                  </a:cubicBezTo>
                  <a:close/>
                </a:path>
              </a:pathLst>
            </a:custGeom>
            <a:solidFill>
              <a:srgbClr val="00000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5BB0E43-A57B-1471-3830-E4568034F03E}"/>
                </a:ext>
              </a:extLst>
            </p:cNvPr>
            <p:cNvSpPr/>
            <p:nvPr/>
          </p:nvSpPr>
          <p:spPr>
            <a:xfrm>
              <a:off x="2892804" y="3484975"/>
              <a:ext cx="1487705" cy="960480"/>
            </a:xfrm>
            <a:custGeom>
              <a:avLst/>
              <a:gdLst>
                <a:gd name="connsiteX0" fmla="*/ 1461806 w 1487705"/>
                <a:gd name="connsiteY0" fmla="*/ 960404 h 960480"/>
                <a:gd name="connsiteX1" fmla="*/ 1442261 w 1487705"/>
                <a:gd name="connsiteY1" fmla="*/ 951555 h 960480"/>
                <a:gd name="connsiteX2" fmla="*/ 23160 w 1487705"/>
                <a:gd name="connsiteY2" fmla="*/ 51631 h 960480"/>
                <a:gd name="connsiteX3" fmla="*/ 152 w 1487705"/>
                <a:gd name="connsiteY3" fmla="*/ 23160 h 960480"/>
                <a:gd name="connsiteX4" fmla="*/ 28623 w 1487705"/>
                <a:gd name="connsiteY4" fmla="*/ 152 h 960480"/>
                <a:gd name="connsiteX5" fmla="*/ 1481351 w 1487705"/>
                <a:gd name="connsiteY5" fmla="*/ 917543 h 960480"/>
                <a:gd name="connsiteX6" fmla="*/ 1478812 w 1487705"/>
                <a:gd name="connsiteY6" fmla="*/ 954094 h 960480"/>
                <a:gd name="connsiteX7" fmla="*/ 1461806 w 1487705"/>
                <a:gd name="connsiteY7" fmla="*/ 960481 h 96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7705" h="960480">
                  <a:moveTo>
                    <a:pt x="1461806" y="960404"/>
                  </a:moveTo>
                  <a:cubicBezTo>
                    <a:pt x="1454573" y="960404"/>
                    <a:pt x="1447417" y="957403"/>
                    <a:pt x="1442261" y="951555"/>
                  </a:cubicBezTo>
                  <a:cubicBezTo>
                    <a:pt x="813892" y="230000"/>
                    <a:pt x="680308" y="121732"/>
                    <a:pt x="23160" y="51631"/>
                  </a:cubicBezTo>
                  <a:cubicBezTo>
                    <a:pt x="8924" y="50092"/>
                    <a:pt x="-1387" y="37396"/>
                    <a:pt x="152" y="23160"/>
                  </a:cubicBezTo>
                  <a:cubicBezTo>
                    <a:pt x="1691" y="8924"/>
                    <a:pt x="14388" y="-1387"/>
                    <a:pt x="28623" y="152"/>
                  </a:cubicBezTo>
                  <a:cubicBezTo>
                    <a:pt x="700315" y="71715"/>
                    <a:pt x="850520" y="193218"/>
                    <a:pt x="1481351" y="917543"/>
                  </a:cubicBezTo>
                  <a:cubicBezTo>
                    <a:pt x="1490739" y="928316"/>
                    <a:pt x="1489585" y="944629"/>
                    <a:pt x="1478812" y="954094"/>
                  </a:cubicBezTo>
                  <a:cubicBezTo>
                    <a:pt x="1473887" y="958326"/>
                    <a:pt x="1467885" y="960481"/>
                    <a:pt x="1461806" y="960481"/>
                  </a:cubicBezTo>
                  <a:close/>
                </a:path>
              </a:pathLst>
            </a:custGeom>
            <a:solidFill>
              <a:srgbClr val="3378C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1911E63-7C33-3A07-75AA-A34712CE2140}"/>
                </a:ext>
              </a:extLst>
            </p:cNvPr>
            <p:cNvSpPr/>
            <p:nvPr/>
          </p:nvSpPr>
          <p:spPr>
            <a:xfrm>
              <a:off x="4328758" y="4393594"/>
              <a:ext cx="206298" cy="785035"/>
            </a:xfrm>
            <a:custGeom>
              <a:avLst/>
              <a:gdLst>
                <a:gd name="connsiteX0" fmla="*/ 180367 w 206298"/>
                <a:gd name="connsiteY0" fmla="*/ 785035 h 785035"/>
                <a:gd name="connsiteX1" fmla="*/ 154512 w 206298"/>
                <a:gd name="connsiteY1" fmla="*/ 759180 h 785035"/>
                <a:gd name="connsiteX2" fmla="*/ 998 w 206298"/>
                <a:gd name="connsiteY2" fmla="*/ 32932 h 785035"/>
                <a:gd name="connsiteX3" fmla="*/ 18850 w 206298"/>
                <a:gd name="connsiteY3" fmla="*/ 998 h 785035"/>
                <a:gd name="connsiteX4" fmla="*/ 50784 w 206298"/>
                <a:gd name="connsiteY4" fmla="*/ 18850 h 785035"/>
                <a:gd name="connsiteX5" fmla="*/ 206299 w 206298"/>
                <a:gd name="connsiteY5" fmla="*/ 759180 h 785035"/>
                <a:gd name="connsiteX6" fmla="*/ 180444 w 206298"/>
                <a:gd name="connsiteY6" fmla="*/ 785035 h 78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98" h="785035">
                  <a:moveTo>
                    <a:pt x="180367" y="785035"/>
                  </a:moveTo>
                  <a:cubicBezTo>
                    <a:pt x="166054" y="785035"/>
                    <a:pt x="154512" y="773416"/>
                    <a:pt x="154512" y="759180"/>
                  </a:cubicBezTo>
                  <a:cubicBezTo>
                    <a:pt x="154512" y="577580"/>
                    <a:pt x="2537" y="38318"/>
                    <a:pt x="998" y="32932"/>
                  </a:cubicBezTo>
                  <a:cubicBezTo>
                    <a:pt x="-2927" y="19158"/>
                    <a:pt x="5076" y="4845"/>
                    <a:pt x="18850" y="998"/>
                  </a:cubicBezTo>
                  <a:cubicBezTo>
                    <a:pt x="32624" y="-2927"/>
                    <a:pt x="46937" y="5076"/>
                    <a:pt x="50784" y="18850"/>
                  </a:cubicBezTo>
                  <a:cubicBezTo>
                    <a:pt x="57094" y="41319"/>
                    <a:pt x="206299" y="570423"/>
                    <a:pt x="206299" y="759180"/>
                  </a:cubicBezTo>
                  <a:cubicBezTo>
                    <a:pt x="206299" y="773493"/>
                    <a:pt x="194679" y="785035"/>
                    <a:pt x="180444" y="785035"/>
                  </a:cubicBezTo>
                  <a:close/>
                </a:path>
              </a:pathLst>
            </a:custGeom>
            <a:solidFill>
              <a:srgbClr val="3378C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86A9351-034D-B06F-559D-C523DC15AB60}"/>
                </a:ext>
              </a:extLst>
            </p:cNvPr>
            <p:cNvSpPr/>
            <p:nvPr/>
          </p:nvSpPr>
          <p:spPr>
            <a:xfrm>
              <a:off x="3151249" y="4916128"/>
              <a:ext cx="845506" cy="684799"/>
            </a:xfrm>
            <a:custGeom>
              <a:avLst/>
              <a:gdLst>
                <a:gd name="connsiteX0" fmla="*/ 819615 w 845506"/>
                <a:gd name="connsiteY0" fmla="*/ 684800 h 684799"/>
                <a:gd name="connsiteX1" fmla="*/ 806533 w 845506"/>
                <a:gd name="connsiteY1" fmla="*/ 681183 h 684799"/>
                <a:gd name="connsiteX2" fmla="*/ 6952 w 845506"/>
                <a:gd name="connsiteY2" fmla="*/ 43503 h 684799"/>
                <a:gd name="connsiteX3" fmla="*/ 8260 w 845506"/>
                <a:gd name="connsiteY3" fmla="*/ 6952 h 684799"/>
                <a:gd name="connsiteX4" fmla="*/ 44811 w 845506"/>
                <a:gd name="connsiteY4" fmla="*/ 8260 h 684799"/>
                <a:gd name="connsiteX5" fmla="*/ 832773 w 845506"/>
                <a:gd name="connsiteY5" fmla="*/ 636552 h 684799"/>
                <a:gd name="connsiteX6" fmla="*/ 841930 w 845506"/>
                <a:gd name="connsiteY6" fmla="*/ 672026 h 684799"/>
                <a:gd name="connsiteX7" fmla="*/ 819615 w 845506"/>
                <a:gd name="connsiteY7" fmla="*/ 684800 h 68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506" h="684799">
                  <a:moveTo>
                    <a:pt x="819615" y="684800"/>
                  </a:moveTo>
                  <a:cubicBezTo>
                    <a:pt x="815152" y="684800"/>
                    <a:pt x="810612" y="683645"/>
                    <a:pt x="806533" y="681183"/>
                  </a:cubicBezTo>
                  <a:cubicBezTo>
                    <a:pt x="350377" y="412399"/>
                    <a:pt x="167930" y="216408"/>
                    <a:pt x="6952" y="43503"/>
                  </a:cubicBezTo>
                  <a:cubicBezTo>
                    <a:pt x="-2820" y="33038"/>
                    <a:pt x="-2205" y="16648"/>
                    <a:pt x="8260" y="6952"/>
                  </a:cubicBezTo>
                  <a:cubicBezTo>
                    <a:pt x="18725" y="-2820"/>
                    <a:pt x="35116" y="-2205"/>
                    <a:pt x="44811" y="8260"/>
                  </a:cubicBezTo>
                  <a:cubicBezTo>
                    <a:pt x="203404" y="178549"/>
                    <a:pt x="383081" y="371615"/>
                    <a:pt x="832773" y="636552"/>
                  </a:cubicBezTo>
                  <a:cubicBezTo>
                    <a:pt x="845085" y="643785"/>
                    <a:pt x="849163" y="659714"/>
                    <a:pt x="841930" y="672026"/>
                  </a:cubicBezTo>
                  <a:cubicBezTo>
                    <a:pt x="837082" y="680183"/>
                    <a:pt x="828464" y="684800"/>
                    <a:pt x="819615" y="684800"/>
                  </a:cubicBezTo>
                  <a:close/>
                </a:path>
              </a:pathLst>
            </a:custGeom>
            <a:solidFill>
              <a:srgbClr val="3378C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053FA562-3135-1C83-1A2C-F0622088CD2E}"/>
                </a:ext>
              </a:extLst>
            </p:cNvPr>
            <p:cNvSpPr/>
            <p:nvPr/>
          </p:nvSpPr>
          <p:spPr>
            <a:xfrm>
              <a:off x="2765605" y="2745874"/>
              <a:ext cx="173751" cy="173751"/>
            </a:xfrm>
            <a:custGeom>
              <a:avLst/>
              <a:gdLst>
                <a:gd name="connsiteX0" fmla="*/ 173752 w 173751"/>
                <a:gd name="connsiteY0" fmla="*/ 86876 h 173751"/>
                <a:gd name="connsiteX1" fmla="*/ 86876 w 173751"/>
                <a:gd name="connsiteY1" fmla="*/ 173752 h 173751"/>
                <a:gd name="connsiteX2" fmla="*/ 0 w 173751"/>
                <a:gd name="connsiteY2" fmla="*/ 86876 h 173751"/>
                <a:gd name="connsiteX3" fmla="*/ 86876 w 173751"/>
                <a:gd name="connsiteY3" fmla="*/ 0 h 173751"/>
                <a:gd name="connsiteX4" fmla="*/ 173752 w 173751"/>
                <a:gd name="connsiteY4" fmla="*/ 86876 h 17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1" h="173751">
                  <a:moveTo>
                    <a:pt x="173752" y="86876"/>
                  </a:moveTo>
                  <a:cubicBezTo>
                    <a:pt x="173752" y="134815"/>
                    <a:pt x="134892" y="173752"/>
                    <a:pt x="86876" y="173752"/>
                  </a:cubicBezTo>
                  <a:cubicBezTo>
                    <a:pt x="38859" y="173752"/>
                    <a:pt x="0" y="134892"/>
                    <a:pt x="0" y="86876"/>
                  </a:cubicBezTo>
                  <a:cubicBezTo>
                    <a:pt x="0" y="38859"/>
                    <a:pt x="38859" y="0"/>
                    <a:pt x="86876" y="0"/>
                  </a:cubicBezTo>
                  <a:cubicBezTo>
                    <a:pt x="134892" y="0"/>
                    <a:pt x="173752" y="38859"/>
                    <a:pt x="173752" y="86876"/>
                  </a:cubicBezTo>
                  <a:close/>
                </a:path>
              </a:pathLst>
            </a:custGeom>
            <a:solidFill>
              <a:srgbClr val="FF9797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34D9F70F-7E37-F443-1614-FADE255861A0}"/>
                </a:ext>
              </a:extLst>
            </p:cNvPr>
            <p:cNvSpPr/>
            <p:nvPr/>
          </p:nvSpPr>
          <p:spPr>
            <a:xfrm>
              <a:off x="4742589" y="2179680"/>
              <a:ext cx="540646" cy="540646"/>
            </a:xfrm>
            <a:custGeom>
              <a:avLst/>
              <a:gdLst>
                <a:gd name="connsiteX0" fmla="*/ 540647 w 540646"/>
                <a:gd name="connsiteY0" fmla="*/ 270323 h 540646"/>
                <a:gd name="connsiteX1" fmla="*/ 270323 w 540646"/>
                <a:gd name="connsiteY1" fmla="*/ 540647 h 540646"/>
                <a:gd name="connsiteX2" fmla="*/ 0 w 540646"/>
                <a:gd name="connsiteY2" fmla="*/ 270323 h 540646"/>
                <a:gd name="connsiteX3" fmla="*/ 270323 w 540646"/>
                <a:gd name="connsiteY3" fmla="*/ 0 h 540646"/>
                <a:gd name="connsiteX4" fmla="*/ 540647 w 540646"/>
                <a:gd name="connsiteY4" fmla="*/ 270323 h 54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646" h="540646">
                  <a:moveTo>
                    <a:pt x="540647" y="270323"/>
                  </a:moveTo>
                  <a:cubicBezTo>
                    <a:pt x="540647" y="419605"/>
                    <a:pt x="419605" y="540647"/>
                    <a:pt x="270323" y="540647"/>
                  </a:cubicBezTo>
                  <a:cubicBezTo>
                    <a:pt x="121041" y="540647"/>
                    <a:pt x="0" y="419605"/>
                    <a:pt x="0" y="270323"/>
                  </a:cubicBezTo>
                  <a:cubicBezTo>
                    <a:pt x="0" y="121041"/>
                    <a:pt x="121041" y="0"/>
                    <a:pt x="270323" y="0"/>
                  </a:cubicBezTo>
                  <a:cubicBezTo>
                    <a:pt x="419605" y="0"/>
                    <a:pt x="540647" y="121041"/>
                    <a:pt x="540647" y="270323"/>
                  </a:cubicBezTo>
                  <a:close/>
                </a:path>
              </a:pathLst>
            </a:custGeom>
            <a:solidFill>
              <a:srgbClr val="FF505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D3ADDC3B-544C-BF46-466C-81B4E7A7979B}"/>
                </a:ext>
              </a:extLst>
            </p:cNvPr>
            <p:cNvSpPr/>
            <p:nvPr/>
          </p:nvSpPr>
          <p:spPr>
            <a:xfrm>
              <a:off x="2111150" y="3334883"/>
              <a:ext cx="1007652" cy="225577"/>
            </a:xfrm>
            <a:custGeom>
              <a:avLst/>
              <a:gdLst>
                <a:gd name="connsiteX0" fmla="*/ 77 w 1007652"/>
                <a:gd name="connsiteY0" fmla="*/ 194182 h 225577"/>
                <a:gd name="connsiteX1" fmla="*/ 49863 w 1007652"/>
                <a:gd name="connsiteY1" fmla="*/ 28279 h 225577"/>
                <a:gd name="connsiteX2" fmla="*/ 79643 w 1007652"/>
                <a:gd name="connsiteY2" fmla="*/ 1270 h 225577"/>
                <a:gd name="connsiteX3" fmla="*/ 769956 w 1007652"/>
                <a:gd name="connsiteY3" fmla="*/ 16967 h 225577"/>
                <a:gd name="connsiteX4" fmla="*/ 891305 w 1007652"/>
                <a:gd name="connsiteY4" fmla="*/ 68293 h 225577"/>
                <a:gd name="connsiteX5" fmla="*/ 1007652 w 1007652"/>
                <a:gd name="connsiteY5" fmla="*/ 225577 h 225577"/>
                <a:gd name="connsiteX6" fmla="*/ 505788 w 1007652"/>
                <a:gd name="connsiteY6" fmla="*/ 190104 h 225577"/>
                <a:gd name="connsiteX7" fmla="*/ 0 w 1007652"/>
                <a:gd name="connsiteY7" fmla="*/ 194182 h 2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652" h="225577">
                  <a:moveTo>
                    <a:pt x="77" y="194182"/>
                  </a:moveTo>
                  <a:lnTo>
                    <a:pt x="49863" y="28279"/>
                  </a:lnTo>
                  <a:cubicBezTo>
                    <a:pt x="52403" y="13428"/>
                    <a:pt x="64714" y="2270"/>
                    <a:pt x="79643" y="1270"/>
                  </a:cubicBezTo>
                  <a:cubicBezTo>
                    <a:pt x="135585" y="-2655"/>
                    <a:pt x="691083" y="2501"/>
                    <a:pt x="769956" y="16967"/>
                  </a:cubicBezTo>
                  <a:cubicBezTo>
                    <a:pt x="815279" y="25278"/>
                    <a:pt x="864834" y="30588"/>
                    <a:pt x="891305" y="68293"/>
                  </a:cubicBezTo>
                  <a:lnTo>
                    <a:pt x="1007652" y="225577"/>
                  </a:lnTo>
                  <a:cubicBezTo>
                    <a:pt x="1007652" y="225577"/>
                    <a:pt x="695469" y="197260"/>
                    <a:pt x="505788" y="190104"/>
                  </a:cubicBezTo>
                  <a:cubicBezTo>
                    <a:pt x="268630" y="181101"/>
                    <a:pt x="0" y="194182"/>
                    <a:pt x="0" y="194182"/>
                  </a:cubicBezTo>
                  <a:close/>
                </a:path>
              </a:pathLst>
            </a:custGeom>
            <a:solidFill>
              <a:srgbClr val="FFFFFF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DC4043D-18FD-5870-DF00-8B23EE626B5F}"/>
                </a:ext>
              </a:extLst>
            </p:cNvPr>
            <p:cNvSpPr/>
            <p:nvPr/>
          </p:nvSpPr>
          <p:spPr>
            <a:xfrm>
              <a:off x="5091293" y="2675423"/>
              <a:ext cx="303279" cy="424648"/>
            </a:xfrm>
            <a:custGeom>
              <a:avLst/>
              <a:gdLst>
                <a:gd name="connsiteX0" fmla="*/ 29733 w 303279"/>
                <a:gd name="connsiteY0" fmla="*/ 424649 h 424648"/>
                <a:gd name="connsiteX1" fmla="*/ 22807 w 303279"/>
                <a:gd name="connsiteY1" fmla="*/ 424264 h 424648"/>
                <a:gd name="connsiteX2" fmla="*/ 184 w 303279"/>
                <a:gd name="connsiteY2" fmla="*/ 395485 h 424648"/>
                <a:gd name="connsiteX3" fmla="*/ 28271 w 303279"/>
                <a:gd name="connsiteY3" fmla="*/ 372785 h 424648"/>
                <a:gd name="connsiteX4" fmla="*/ 252424 w 303279"/>
                <a:gd name="connsiteY4" fmla="*/ 19126 h 424648"/>
                <a:gd name="connsiteX5" fmla="*/ 284128 w 303279"/>
                <a:gd name="connsiteY5" fmla="*/ 889 h 424648"/>
                <a:gd name="connsiteX6" fmla="*/ 302365 w 303279"/>
                <a:gd name="connsiteY6" fmla="*/ 32592 h 424648"/>
                <a:gd name="connsiteX7" fmla="*/ 29733 w 303279"/>
                <a:gd name="connsiteY7" fmla="*/ 424649 h 4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279" h="424648">
                  <a:moveTo>
                    <a:pt x="29733" y="424649"/>
                  </a:moveTo>
                  <a:cubicBezTo>
                    <a:pt x="26578" y="424649"/>
                    <a:pt x="24193" y="424418"/>
                    <a:pt x="22807" y="424264"/>
                  </a:cubicBezTo>
                  <a:cubicBezTo>
                    <a:pt x="8649" y="422571"/>
                    <a:pt x="-1509" y="409721"/>
                    <a:pt x="184" y="395485"/>
                  </a:cubicBezTo>
                  <a:cubicBezTo>
                    <a:pt x="1800" y="381480"/>
                    <a:pt x="14574" y="372093"/>
                    <a:pt x="28271" y="372785"/>
                  </a:cubicBezTo>
                  <a:cubicBezTo>
                    <a:pt x="31272" y="373324"/>
                    <a:pt x="157315" y="372323"/>
                    <a:pt x="252424" y="19126"/>
                  </a:cubicBezTo>
                  <a:cubicBezTo>
                    <a:pt x="256118" y="5352"/>
                    <a:pt x="270277" y="-2805"/>
                    <a:pt x="284128" y="889"/>
                  </a:cubicBezTo>
                  <a:cubicBezTo>
                    <a:pt x="297901" y="4582"/>
                    <a:pt x="306135" y="18818"/>
                    <a:pt x="302365" y="32592"/>
                  </a:cubicBezTo>
                  <a:cubicBezTo>
                    <a:pt x="203408" y="399794"/>
                    <a:pt x="65129" y="424649"/>
                    <a:pt x="29733" y="424649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60329FC8-D7E3-5F02-9AC3-5A5A1D19E4D9}"/>
                </a:ext>
              </a:extLst>
            </p:cNvPr>
            <p:cNvSpPr/>
            <p:nvPr/>
          </p:nvSpPr>
          <p:spPr>
            <a:xfrm>
              <a:off x="5179146" y="2869048"/>
              <a:ext cx="102912" cy="111752"/>
            </a:xfrm>
            <a:custGeom>
              <a:avLst/>
              <a:gdLst>
                <a:gd name="connsiteX0" fmla="*/ 77003 w 102912"/>
                <a:gd name="connsiteY0" fmla="*/ 111676 h 111752"/>
                <a:gd name="connsiteX1" fmla="*/ 57304 w 102912"/>
                <a:gd name="connsiteY1" fmla="*/ 102596 h 111752"/>
                <a:gd name="connsiteX2" fmla="*/ 6210 w 102912"/>
                <a:gd name="connsiteY2" fmla="*/ 42652 h 111752"/>
                <a:gd name="connsiteX3" fmla="*/ 9134 w 102912"/>
                <a:gd name="connsiteY3" fmla="*/ 6178 h 111752"/>
                <a:gd name="connsiteX4" fmla="*/ 45608 w 102912"/>
                <a:gd name="connsiteY4" fmla="*/ 9103 h 111752"/>
                <a:gd name="connsiteX5" fmla="*/ 96702 w 102912"/>
                <a:gd name="connsiteY5" fmla="*/ 69046 h 111752"/>
                <a:gd name="connsiteX6" fmla="*/ 93778 w 102912"/>
                <a:gd name="connsiteY6" fmla="*/ 105520 h 111752"/>
                <a:gd name="connsiteX7" fmla="*/ 77003 w 102912"/>
                <a:gd name="connsiteY7" fmla="*/ 111753 h 11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12" h="111752">
                  <a:moveTo>
                    <a:pt x="77003" y="111676"/>
                  </a:moveTo>
                  <a:cubicBezTo>
                    <a:pt x="69693" y="111676"/>
                    <a:pt x="62460" y="108598"/>
                    <a:pt x="57304" y="102596"/>
                  </a:cubicBezTo>
                  <a:lnTo>
                    <a:pt x="6210" y="42652"/>
                  </a:lnTo>
                  <a:cubicBezTo>
                    <a:pt x="-3101" y="31726"/>
                    <a:pt x="-1793" y="15412"/>
                    <a:pt x="9134" y="6178"/>
                  </a:cubicBezTo>
                  <a:cubicBezTo>
                    <a:pt x="20061" y="-3056"/>
                    <a:pt x="36374" y="-1824"/>
                    <a:pt x="45608" y="9103"/>
                  </a:cubicBezTo>
                  <a:lnTo>
                    <a:pt x="96702" y="69046"/>
                  </a:lnTo>
                  <a:cubicBezTo>
                    <a:pt x="106014" y="79973"/>
                    <a:pt x="104705" y="96286"/>
                    <a:pt x="93778" y="105520"/>
                  </a:cubicBezTo>
                  <a:cubicBezTo>
                    <a:pt x="88931" y="109675"/>
                    <a:pt x="82929" y="111753"/>
                    <a:pt x="77003" y="111753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5467A76-CF21-7385-BFC2-5EC804F1483E}"/>
                </a:ext>
              </a:extLst>
            </p:cNvPr>
            <p:cNvSpPr/>
            <p:nvPr/>
          </p:nvSpPr>
          <p:spPr>
            <a:xfrm>
              <a:off x="3965477" y="3339616"/>
              <a:ext cx="157284" cy="157284"/>
            </a:xfrm>
            <a:custGeom>
              <a:avLst/>
              <a:gdLst>
                <a:gd name="connsiteX0" fmla="*/ 157285 w 157284"/>
                <a:gd name="connsiteY0" fmla="*/ 78642 h 157284"/>
                <a:gd name="connsiteX1" fmla="*/ 78642 w 157284"/>
                <a:gd name="connsiteY1" fmla="*/ 157285 h 157284"/>
                <a:gd name="connsiteX2" fmla="*/ 0 w 157284"/>
                <a:gd name="connsiteY2" fmla="*/ 78642 h 157284"/>
                <a:gd name="connsiteX3" fmla="*/ 78642 w 157284"/>
                <a:gd name="connsiteY3" fmla="*/ 0 h 157284"/>
                <a:gd name="connsiteX4" fmla="*/ 157285 w 157284"/>
                <a:gd name="connsiteY4" fmla="*/ 78642 h 15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84" h="157284">
                  <a:moveTo>
                    <a:pt x="157285" y="78642"/>
                  </a:moveTo>
                  <a:cubicBezTo>
                    <a:pt x="157285" y="122119"/>
                    <a:pt x="122042" y="157285"/>
                    <a:pt x="78642" y="157285"/>
                  </a:cubicBezTo>
                  <a:cubicBezTo>
                    <a:pt x="35243" y="157285"/>
                    <a:pt x="0" y="122042"/>
                    <a:pt x="0" y="78642"/>
                  </a:cubicBezTo>
                  <a:cubicBezTo>
                    <a:pt x="0" y="35243"/>
                    <a:pt x="35243" y="0"/>
                    <a:pt x="78642" y="0"/>
                  </a:cubicBezTo>
                  <a:cubicBezTo>
                    <a:pt x="122042" y="0"/>
                    <a:pt x="157285" y="35243"/>
                    <a:pt x="157285" y="78642"/>
                  </a:cubicBezTo>
                  <a:close/>
                </a:path>
              </a:pathLst>
            </a:custGeom>
            <a:solidFill>
              <a:srgbClr val="FFD85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4B21A221-BC99-A18F-E587-229B688DE012}"/>
                </a:ext>
              </a:extLst>
            </p:cNvPr>
            <p:cNvSpPr/>
            <p:nvPr/>
          </p:nvSpPr>
          <p:spPr>
            <a:xfrm>
              <a:off x="5467837" y="3475970"/>
              <a:ext cx="157284" cy="157284"/>
            </a:xfrm>
            <a:custGeom>
              <a:avLst/>
              <a:gdLst>
                <a:gd name="connsiteX0" fmla="*/ 157285 w 157284"/>
                <a:gd name="connsiteY0" fmla="*/ 78642 h 157284"/>
                <a:gd name="connsiteX1" fmla="*/ 78642 w 157284"/>
                <a:gd name="connsiteY1" fmla="*/ 157285 h 157284"/>
                <a:gd name="connsiteX2" fmla="*/ 0 w 157284"/>
                <a:gd name="connsiteY2" fmla="*/ 78642 h 157284"/>
                <a:gd name="connsiteX3" fmla="*/ 78642 w 157284"/>
                <a:gd name="connsiteY3" fmla="*/ 0 h 157284"/>
                <a:gd name="connsiteX4" fmla="*/ 157285 w 157284"/>
                <a:gd name="connsiteY4" fmla="*/ 78642 h 15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84" h="157284">
                  <a:moveTo>
                    <a:pt x="157285" y="78642"/>
                  </a:moveTo>
                  <a:cubicBezTo>
                    <a:pt x="157285" y="122119"/>
                    <a:pt x="122042" y="157285"/>
                    <a:pt x="78642" y="157285"/>
                  </a:cubicBezTo>
                  <a:cubicBezTo>
                    <a:pt x="35242" y="157285"/>
                    <a:pt x="0" y="122042"/>
                    <a:pt x="0" y="78642"/>
                  </a:cubicBezTo>
                  <a:cubicBezTo>
                    <a:pt x="0" y="35243"/>
                    <a:pt x="35242" y="0"/>
                    <a:pt x="78642" y="0"/>
                  </a:cubicBezTo>
                  <a:cubicBezTo>
                    <a:pt x="122042" y="0"/>
                    <a:pt x="157285" y="35243"/>
                    <a:pt x="157285" y="78642"/>
                  </a:cubicBezTo>
                  <a:close/>
                </a:path>
              </a:pathLst>
            </a:custGeom>
            <a:solidFill>
              <a:srgbClr val="FFD85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B35DA600-56D6-8AD0-A495-DE618239C849}"/>
                </a:ext>
              </a:extLst>
            </p:cNvPr>
            <p:cNvSpPr/>
            <p:nvPr/>
          </p:nvSpPr>
          <p:spPr>
            <a:xfrm>
              <a:off x="2938797" y="2667673"/>
              <a:ext cx="51444" cy="67526"/>
            </a:xfrm>
            <a:custGeom>
              <a:avLst/>
              <a:gdLst>
                <a:gd name="connsiteX0" fmla="*/ 30570 w 51444"/>
                <a:gd name="connsiteY0" fmla="*/ 67275 h 67526"/>
                <a:gd name="connsiteX1" fmla="*/ 2945 w 51444"/>
                <a:gd name="connsiteY1" fmla="*/ 46652 h 67526"/>
                <a:gd name="connsiteX2" fmla="*/ 252 w 51444"/>
                <a:gd name="connsiteY2" fmla="*/ 27877 h 67526"/>
                <a:gd name="connsiteX3" fmla="*/ 20874 w 51444"/>
                <a:gd name="connsiteY3" fmla="*/ 252 h 67526"/>
                <a:gd name="connsiteX4" fmla="*/ 48499 w 51444"/>
                <a:gd name="connsiteY4" fmla="*/ 20874 h 67526"/>
                <a:gd name="connsiteX5" fmla="*/ 51192 w 51444"/>
                <a:gd name="connsiteY5" fmla="*/ 39650 h 67526"/>
                <a:gd name="connsiteX6" fmla="*/ 30570 w 51444"/>
                <a:gd name="connsiteY6" fmla="*/ 67275 h 6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44" h="67526">
                  <a:moveTo>
                    <a:pt x="30570" y="67275"/>
                  </a:moveTo>
                  <a:cubicBezTo>
                    <a:pt x="17258" y="69199"/>
                    <a:pt x="4869" y="59888"/>
                    <a:pt x="2945" y="46652"/>
                  </a:cubicBezTo>
                  <a:lnTo>
                    <a:pt x="252" y="27877"/>
                  </a:lnTo>
                  <a:cubicBezTo>
                    <a:pt x="-1672" y="14641"/>
                    <a:pt x="7639" y="2176"/>
                    <a:pt x="20874" y="252"/>
                  </a:cubicBezTo>
                  <a:cubicBezTo>
                    <a:pt x="34110" y="-1672"/>
                    <a:pt x="46575" y="7639"/>
                    <a:pt x="48499" y="20874"/>
                  </a:cubicBezTo>
                  <a:lnTo>
                    <a:pt x="51192" y="39650"/>
                  </a:lnTo>
                  <a:cubicBezTo>
                    <a:pt x="53116" y="52962"/>
                    <a:pt x="43805" y="65351"/>
                    <a:pt x="30570" y="67275"/>
                  </a:cubicBezTo>
                  <a:close/>
                </a:path>
              </a:pathLst>
            </a:custGeom>
            <a:solidFill>
              <a:srgbClr val="00000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22342" cy="1161737"/>
            <a:chOff x="6768048" y="3882051"/>
            <a:chExt cx="5222342" cy="1161737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101566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TEAM B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조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송지원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김영준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김진성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원희연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6453108" cy="9254873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DC93D8B7-E021-DDBE-4439-051B5A27D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76598" y="5136731"/>
            <a:ext cx="1419225" cy="168592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E8DB05A1-B4D6-453C-6D19-E3F99477CC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1818"/>
          <a:stretch/>
        </p:blipFill>
        <p:spPr>
          <a:xfrm>
            <a:off x="45945" y="3370103"/>
            <a:ext cx="3592516" cy="344619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66930" cy="1224702"/>
            <a:chOff x="870882" y="519237"/>
            <a:chExt cx="2266930" cy="12247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85600" y="912942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5255150" cy="789154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8" y="3175385"/>
            <a:ext cx="4701761" cy="789154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948861" cy="789154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850335" cy="789154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1057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 주제 및 선정 배경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, 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164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12700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kern="0" spc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유저들의 공통점에 대한 경험과      토론을 나눌 수 있는 게시판을 </a:t>
              </a:r>
              <a:endParaRPr lang="en-US" altLang="ko-KR" sz="11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marL="0" marR="0" indent="12700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kern="0" spc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만든 후 유저들의 글을 기준으로 </a:t>
              </a:r>
              <a:endParaRPr lang="en-US" altLang="ko-KR" sz="1100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marL="0" marR="0" indent="12700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kern="0" spc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연관성이 짙은 광고를 배치 및 </a:t>
              </a:r>
              <a:r>
                <a:rPr lang="en-US" altLang="ko-KR" sz="1100" kern="0" spc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VIP</a:t>
              </a:r>
              <a:r>
                <a:rPr lang="ko-KR" altLang="en-US" sz="1100" kern="0" spc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광고 구분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구현 내용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컨셉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b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훈련내용과의 연관성 등</a:t>
              </a:r>
              <a:b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활용 장비 및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재료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95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개발환경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활용방안 및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산출물의</a:t>
              </a:r>
              <a:b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)/</a:t>
              </a:r>
              <a:b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비즈니스 실무 활용성 제시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해당 프로젝트를 진행하면서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훈련생 별로 주도적으로 참여한 부분을 중심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으로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8" y="2136129"/>
              <a:ext cx="41801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운영 중 멘토의 지원내역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/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김○○</a:t>
                      </a:r>
                      <a:endParaRPr lang="ko-KR" altLang="en-US" sz="1800" b="0" i="0" u="non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박○○</a:t>
                      </a:r>
                      <a:endParaRPr lang="ko-KR" altLang="en-US" sz="1800" b="0" i="0" u="non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정○○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이</a:t>
                      </a:r>
                      <a:r>
                        <a:rPr kumimoji="0" lang="ko-KR" altLang="en-US" sz="18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○○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데이터 정제 및 정규화</a:t>
              </a: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모바일 서비스 테스팅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모바일 플랫폼 구현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서비스 시스템 설계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텍스트 마이닝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외부 데이터 수집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주제 선정 피드백</a:t>
              </a: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 질의응답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69F3684-33E6-E58A-09AC-85913516B8A8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r="4407" b="11555"/>
          <a:stretch/>
        </p:blipFill>
        <p:spPr>
          <a:xfrm>
            <a:off x="10092346" y="4828596"/>
            <a:ext cx="2099654" cy="1557498"/>
          </a:xfrm>
          <a:prstGeom prst="rect">
            <a:avLst/>
          </a:prstGeom>
        </p:spPr>
      </p:pic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프로젝트의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사전 기획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과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 수행 및 완료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과정으로 나누어서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제시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더 효과적으로 전달하는 방법 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수정하여 작성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기획 단계에서 도출된 주제와 아이디어를 기반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으로 실제 프로젝트를 수행한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세부적인 기간과 활동 내용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18412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사전 기획</a:t>
                      </a: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09/23(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 ~ 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금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 ~ 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금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협약기업 데이터 협조</a:t>
                      </a: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 ~ 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금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모델링</a:t>
                      </a: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 ~ 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금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 ~ 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금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최적화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 ~ O/O(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금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총 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7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주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8" name="그래픽 97">
            <a:extLst>
              <a:ext uri="{FF2B5EF4-FFF2-40B4-BE49-F238E27FC236}">
                <a16:creationId xmlns:a16="http://schemas.microsoft.com/office/drawing/2014/main" id="{7F4AB473-373B-18DB-30DC-4876DEC9D5A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44800"/>
          <a:stretch/>
        </p:blipFill>
        <p:spPr>
          <a:xfrm rot="16200000">
            <a:off x="11244020" y="5770887"/>
            <a:ext cx="935617" cy="960347"/>
          </a:xfrm>
          <a:prstGeom prst="rect">
            <a:avLst/>
          </a:prstGeom>
        </p:spPr>
      </p:pic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56768" cy="326913"/>
            <a:chOff x="4574111" y="3307757"/>
            <a:chExt cx="2456768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56768" cy="326913"/>
              <a:chOff x="4665551" y="3307757"/>
              <a:chExt cx="2456768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프로젝트 기획 및 주제 선정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99304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기획안 작성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spc="-3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필요 데이터  및 수집 절차 정의</a:t>
                </a:r>
                <a:endParaRPr lang="en-US" altLang="ko-KR" sz="1200" spc="-3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06923" cy="326913"/>
            <a:chOff x="7383738" y="3841157"/>
            <a:chExt cx="170692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06923" cy="326913"/>
              <a:chOff x="4665552" y="3307757"/>
              <a:chExt cx="170692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26831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데이터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데이터 정제 및 정규화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모형 구현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모바일 서비스 시스템 설계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845987" cy="326914"/>
            <a:chOff x="7383738" y="5427069"/>
            <a:chExt cx="1845987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845987" cy="326914"/>
              <a:chOff x="4665552" y="3307757"/>
              <a:chExt cx="1845987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4928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spc="-4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모바일 플랫폼 구현</a:t>
                </a:r>
                <a:endParaRPr lang="en-US" altLang="ko-KR" sz="1200" spc="-4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결과물이 도출된 과정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을 세부적으로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이어지는 예시는 하나의 사례로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</a:t>
            </a:r>
            <a:endParaRPr lang="en-US" altLang="ko-KR" sz="28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095030" cy="673099"/>
            <a:chOff x="2665127" y="3661000"/>
            <a:chExt cx="9095030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20" y="3839506"/>
              <a:ext cx="81766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수행 과정이 잘 드러날 수 있도록 가공 과정부터 활용까지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 단계별로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수행 과정에서의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피드백 내용과 그것을 적용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보완 등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 포함되도록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결과를 서술하는 과정에서는 활용된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기술 및 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등을 상세히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예시</a:t>
              </a:r>
              <a:endParaRPr lang="ko-KR" altLang="en-US" sz="1200" dirty="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수행 결과물을 잘 드러낼 수 있는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자료를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0" y="4277173"/>
            <a:ext cx="2207558" cy="2580827"/>
            <a:chOff x="0" y="4277173"/>
            <a:chExt cx="2207558" cy="2580827"/>
          </a:xfrm>
        </p:grpSpPr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2576C25F-1621-30A2-B5DC-DFB624D7A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9322" b="12503"/>
            <a:stretch/>
          </p:blipFill>
          <p:spPr>
            <a:xfrm flipH="1">
              <a:off x="0" y="4643916"/>
              <a:ext cx="2207558" cy="2214084"/>
            </a:xfrm>
            <a:prstGeom prst="rect">
              <a:avLst/>
            </a:prstGeom>
          </p:spPr>
        </p:pic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훈련생 발표 영상이 아닌 세부 기능 소개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화면 구동 및 기능 동작 여부 시연영상으로 제작한다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.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)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결과물에 대한 프로젝트 기획 의도와의 부합 정도 및 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완성도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</a:b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훈련생의 자체적인 평가 의견과 느낀 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912406" y="2900049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사전 기획의 관점에서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프로젝트 결과물에 대한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</a:b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 결과물의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추후 개선점이나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</a:b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보완할 점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</a:b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느낀 점이나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747148" y="2900049"/>
              <a:ext cx="4622911" cy="39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개인 또는 우리 팀이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잘한 부분과 아쉬운 점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7" y="3457087"/>
              <a:ext cx="28350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정확도 향상을 위해 모델 추후 개선 필요</a:t>
              </a:r>
              <a:endParaRPr lang="ko-KR" altLang="en-US" sz="12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625</Words>
  <Application>Microsoft Office PowerPoint</Application>
  <PresentationFormat>와이드스크린</PresentationFormat>
  <Paragraphs>126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세방고딕 Bold</vt:lpstr>
      <vt:lpstr>세방고딕 OTF Regular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MYCOM</cp:lastModifiedBy>
  <cp:revision>4</cp:revision>
  <dcterms:created xsi:type="dcterms:W3CDTF">2023-12-20T03:00:25Z</dcterms:created>
  <dcterms:modified xsi:type="dcterms:W3CDTF">2024-10-08T05:39:24Z</dcterms:modified>
</cp:coreProperties>
</file>