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5DBDF-35B6-4554-963A-9E24B70CB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EB6E4-4F99-41DC-BD02-2A7D44D0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71823-57C5-4A4F-A7BD-63274187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E0C1A-371D-43B3-9A3B-ABBFA87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08219-165A-4C37-B6A2-3157D54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D379-932E-4488-B9C9-B10CD181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6724-E06A-48B0-958E-17A6EB60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794C-EE5C-47DB-B063-A3FA35B9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46198-AC3D-4E01-B6F5-83F3E042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C4DF2-CBE3-45D4-8B9F-AF4FA3A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6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752FF-9ABC-4E5C-AB63-90BF6D6CD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AD651-74AC-4BDF-95E8-F3826A720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188CD-BBF6-44FD-AC02-6A082DB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4529-A3EA-473A-BDAE-A8A1EB3C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F9EE3-2958-4D19-B2F0-84003ACF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965D-E4F7-4D7E-9A90-C1A1387F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ABB19-1A29-4458-9BF9-0A2B8CD8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B914-C758-4427-8068-247A4D3E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B28B-2375-49CF-AFBF-8CEF247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C5E19-23C1-40A0-876C-E2AB1420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85245-026A-4A6B-BBC3-EECC9FB1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CD4A9-1481-4C37-8D19-4BCB062B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2B2BE-409F-4C02-9CC8-541DE30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8F9AD-03E2-4BB5-B31F-9D8140F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93879-8F04-42C5-A337-90B4F961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9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2ED8-5734-4C89-8ABC-6B39FFC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9BBA3-C648-4BD0-A7C3-012EF16C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1ADD9-DEAF-4E2F-8F19-1B16C831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ABAC-A85D-409F-B6A2-C7A63EE4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91242-E082-43B7-A722-4EC3510F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B120C-AA04-48CF-A9DD-0267129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4C1A-06A8-410A-9C0D-D8B45DE0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9A352-3749-424D-9DDB-8A5913EE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EC409-A0ED-4045-83A9-51A6FCFF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0AE1A-4946-428A-8A1D-6605AE115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A088A-DC68-43D7-B5AF-A6FA45EA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60D05-FCB7-42DF-888D-60C938E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DA34F-F804-4957-B320-E5E4F197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960FB2-CF97-432D-8A96-F0B6CDDD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C0F34-0656-4D5D-B5F6-777978F8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266BD7-867E-4DFD-9D71-40ECD4CC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84F9B-B27A-431E-926A-5F6CE69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11F9D-C2D3-41D4-A558-A9A85E8A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7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033B52-81AD-41E5-BF7F-EEA50DA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73C0D-2651-4031-9204-5F93D671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3B9C6-744B-4F48-A0F5-069778E5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36F0-6A48-4B8F-87A2-5B288298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0BD44-547D-4C03-95B0-970F595F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D8949-D0D3-411B-83D5-F44C3DAC0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9A09F-0BDF-4118-9419-12B59C85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17007-DFED-4313-8D9A-DD4DE5D1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7EA98-00A5-4D4D-B037-37F05370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D5604-B55D-47E4-B520-47B6D081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0A6B3-9216-40AB-8CAA-D5334CC92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C929A-BE5C-4D32-8A25-0C87FCF9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5EA18-A178-4559-9A0B-57768C4F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EFD7C-C25B-402D-BB6C-6CB603CB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8D10E-95F5-4AB3-BE2A-AE61ABC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6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C148DE-1195-40B8-BDC6-C45E442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EA244-D673-48E4-A9FC-005133F3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F9D73-4D65-4577-B93F-53E897D05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AB20-9E03-4193-A084-7DEAC3E10B8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3E352-4207-40DF-B3E7-473A3CC3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3CE5-2CBF-4D32-856A-841605667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A585-E6E2-4D18-B906-768E6C0B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ADCC6FC-765B-4173-BC0B-A61958027C75}"/>
              </a:ext>
            </a:extLst>
          </p:cNvPr>
          <p:cNvSpPr/>
          <p:nvPr/>
        </p:nvSpPr>
        <p:spPr>
          <a:xfrm>
            <a:off x="4616389" y="195309"/>
            <a:ext cx="1873187" cy="50861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054CA4-96D6-4A7A-98A6-F171F2AA7209}"/>
              </a:ext>
            </a:extLst>
          </p:cNvPr>
          <p:cNvSpPr/>
          <p:nvPr/>
        </p:nvSpPr>
        <p:spPr>
          <a:xfrm>
            <a:off x="3897297" y="1109709"/>
            <a:ext cx="3302493" cy="3373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3*3 conv 64, 1,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21D8B5-BC89-4A31-A031-DA16BB59B72E}"/>
              </a:ext>
            </a:extLst>
          </p:cNvPr>
          <p:cNvSpPr/>
          <p:nvPr/>
        </p:nvSpPr>
        <p:spPr>
          <a:xfrm>
            <a:off x="3897295" y="1447060"/>
            <a:ext cx="3302493" cy="3373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3*3 conv 128, 1,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E9B6ED8-F6E5-401E-8A08-8C31B7340873}"/>
              </a:ext>
            </a:extLst>
          </p:cNvPr>
          <p:cNvGrpSpPr/>
          <p:nvPr/>
        </p:nvGrpSpPr>
        <p:grpSpPr>
          <a:xfrm>
            <a:off x="3897293" y="2302278"/>
            <a:ext cx="3302493" cy="674702"/>
            <a:chOff x="3897293" y="2302278"/>
            <a:chExt cx="3302493" cy="6747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21559C9-9D48-4329-9DA0-6A9214B39FBF}"/>
                </a:ext>
              </a:extLst>
            </p:cNvPr>
            <p:cNvSpPr/>
            <p:nvPr/>
          </p:nvSpPr>
          <p:spPr>
            <a:xfrm>
              <a:off x="3897293" y="2302278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128,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16FA41-915D-456F-AE42-32669414B44C}"/>
                </a:ext>
              </a:extLst>
            </p:cNvPr>
            <p:cNvSpPr/>
            <p:nvPr/>
          </p:nvSpPr>
          <p:spPr>
            <a:xfrm>
              <a:off x="3897293" y="2639629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128,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CBFF4A-10E1-452A-9598-E51BFA369EE2}"/>
              </a:ext>
            </a:extLst>
          </p:cNvPr>
          <p:cNvGrpSpPr/>
          <p:nvPr/>
        </p:nvGrpSpPr>
        <p:grpSpPr>
          <a:xfrm>
            <a:off x="3897293" y="3453413"/>
            <a:ext cx="3302494" cy="665824"/>
            <a:chOff x="3897293" y="3713826"/>
            <a:chExt cx="3302494" cy="6658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397B42-9C8F-4948-B599-5C8E987E75CD}"/>
                </a:ext>
              </a:extLst>
            </p:cNvPr>
            <p:cNvSpPr/>
            <p:nvPr/>
          </p:nvSpPr>
          <p:spPr>
            <a:xfrm>
              <a:off x="3897294" y="3713826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256,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A0752C-3CEA-4096-B15E-94EC44699546}"/>
                </a:ext>
              </a:extLst>
            </p:cNvPr>
            <p:cNvSpPr/>
            <p:nvPr/>
          </p:nvSpPr>
          <p:spPr>
            <a:xfrm>
              <a:off x="3897293" y="4042299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256,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0D0556-8A23-43A3-B2CB-3CD83964F98A}"/>
              </a:ext>
            </a:extLst>
          </p:cNvPr>
          <p:cNvGrpSpPr/>
          <p:nvPr/>
        </p:nvGrpSpPr>
        <p:grpSpPr>
          <a:xfrm>
            <a:off x="3897294" y="4589011"/>
            <a:ext cx="3302493" cy="670264"/>
            <a:chOff x="3897293" y="4931547"/>
            <a:chExt cx="3302493" cy="6702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0D7D8A-C19B-41AF-B53D-427D36DB4C57}"/>
                </a:ext>
              </a:extLst>
            </p:cNvPr>
            <p:cNvSpPr/>
            <p:nvPr/>
          </p:nvSpPr>
          <p:spPr>
            <a:xfrm>
              <a:off x="3897293" y="4931547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256,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0D3ECFE-866B-4E28-A83D-027DD6EC92E0}"/>
                </a:ext>
              </a:extLst>
            </p:cNvPr>
            <p:cNvSpPr/>
            <p:nvPr/>
          </p:nvSpPr>
          <p:spPr>
            <a:xfrm>
              <a:off x="3897293" y="5264460"/>
              <a:ext cx="3302493" cy="33735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3*3 conv 256, 1, 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C096211-634F-49D3-8DC2-C1057CBA0410}"/>
              </a:ext>
            </a:extLst>
          </p:cNvPr>
          <p:cNvSpPr/>
          <p:nvPr/>
        </p:nvSpPr>
        <p:spPr>
          <a:xfrm>
            <a:off x="3897292" y="5717587"/>
            <a:ext cx="3302493" cy="3373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flatten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EB88B3-51AE-41B2-AC6C-3F5B0E7857B6}"/>
              </a:ext>
            </a:extLst>
          </p:cNvPr>
          <p:cNvSpPr/>
          <p:nvPr/>
        </p:nvSpPr>
        <p:spPr>
          <a:xfrm>
            <a:off x="3897291" y="6290200"/>
            <a:ext cx="3302493" cy="3373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Fc 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834E36-769A-4066-A4DD-D319746D4F5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548544" y="703928"/>
            <a:ext cx="4439" cy="4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C8D716E-F18A-4F49-BFB3-1CCA73495A1C}"/>
              </a:ext>
            </a:extLst>
          </p:cNvPr>
          <p:cNvSpPr txBox="1"/>
          <p:nvPr/>
        </p:nvSpPr>
        <p:spPr>
          <a:xfrm>
            <a:off x="3438511" y="1570168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Maxpool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D6728B-8A3A-45D2-9ADC-F71DCA166A31}"/>
              </a:ext>
            </a:extLst>
          </p:cNvPr>
          <p:cNvSpPr txBox="1"/>
          <p:nvPr/>
        </p:nvSpPr>
        <p:spPr>
          <a:xfrm>
            <a:off x="3438511" y="271573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F4742D-8F50-4CD4-9BB0-DBCC6FA6060E}"/>
              </a:ext>
            </a:extLst>
          </p:cNvPr>
          <p:cNvSpPr txBox="1"/>
          <p:nvPr/>
        </p:nvSpPr>
        <p:spPr>
          <a:xfrm>
            <a:off x="3420750" y="3833353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Maxpool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4F7B5A-982E-499C-AFE2-4AB0D54647BE}"/>
              </a:ext>
            </a:extLst>
          </p:cNvPr>
          <p:cNvSpPr txBox="1"/>
          <p:nvPr/>
        </p:nvSpPr>
        <p:spPr>
          <a:xfrm>
            <a:off x="3420750" y="5074609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32CF22-BD33-49B2-B681-F2049DC431F8}"/>
              </a:ext>
            </a:extLst>
          </p:cNvPr>
          <p:cNvSpPr txBox="1"/>
          <p:nvPr/>
        </p:nvSpPr>
        <p:spPr>
          <a:xfrm>
            <a:off x="7199784" y="1564107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01E149-8C2A-441F-BFCC-224465105239}"/>
              </a:ext>
            </a:extLst>
          </p:cNvPr>
          <p:cNvSpPr txBox="1"/>
          <p:nvPr/>
        </p:nvSpPr>
        <p:spPr>
          <a:xfrm>
            <a:off x="7195352" y="2746730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923B34-49D3-4187-A8A0-F112B5B20DE5}"/>
              </a:ext>
            </a:extLst>
          </p:cNvPr>
          <p:cNvSpPr txBox="1"/>
          <p:nvPr/>
        </p:nvSpPr>
        <p:spPr>
          <a:xfrm>
            <a:off x="7186488" y="3926907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201904-8EA4-4544-88BF-B82A9C8201F5}"/>
              </a:ext>
            </a:extLst>
          </p:cNvPr>
          <p:cNvSpPr txBox="1"/>
          <p:nvPr/>
        </p:nvSpPr>
        <p:spPr>
          <a:xfrm>
            <a:off x="7195352" y="5054283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813D1A-6D16-41DA-A2E6-060D22A717ED}"/>
              </a:ext>
            </a:extLst>
          </p:cNvPr>
          <p:cNvSpPr txBox="1"/>
          <p:nvPr/>
        </p:nvSpPr>
        <p:spPr>
          <a:xfrm>
            <a:off x="4527742" y="5357300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Maxpool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3275EC-5701-4170-ABC1-083D874B61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48540" y="1784411"/>
            <a:ext cx="2" cy="517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430A27B-5848-4652-90F8-FFFD71109018}"/>
              </a:ext>
            </a:extLst>
          </p:cNvPr>
          <p:cNvCxnSpPr/>
          <p:nvPr/>
        </p:nvCxnSpPr>
        <p:spPr>
          <a:xfrm>
            <a:off x="5535838" y="2043344"/>
            <a:ext cx="25605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EC21EEB-0006-4A52-8294-D3BAE3DF9050}"/>
              </a:ext>
            </a:extLst>
          </p:cNvPr>
          <p:cNvCxnSpPr>
            <a:cxnSpLocks/>
          </p:cNvCxnSpPr>
          <p:nvPr/>
        </p:nvCxnSpPr>
        <p:spPr>
          <a:xfrm>
            <a:off x="8078680" y="2043344"/>
            <a:ext cx="0" cy="11626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D30F87-D3BC-42DD-A2C5-7B69E98CD7C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48540" y="2976980"/>
            <a:ext cx="1" cy="476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989C5A8-EA57-492C-9F98-B1F0284C21AD}"/>
              </a:ext>
            </a:extLst>
          </p:cNvPr>
          <p:cNvCxnSpPr>
            <a:cxnSpLocks/>
          </p:cNvCxnSpPr>
          <p:nvPr/>
        </p:nvCxnSpPr>
        <p:spPr>
          <a:xfrm flipH="1">
            <a:off x="5548537" y="3205949"/>
            <a:ext cx="2530143" cy="9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A1AAF8C-F049-43BF-9358-4E3BF73882A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548540" y="4119237"/>
            <a:ext cx="1" cy="469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8D96939-1D67-4F4B-A7CE-F3C8E424410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548539" y="5259275"/>
            <a:ext cx="2" cy="458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BAD9635-0429-4F88-8752-2C39549432CD}"/>
              </a:ext>
            </a:extLst>
          </p:cNvPr>
          <p:cNvCxnSpPr/>
          <p:nvPr/>
        </p:nvCxnSpPr>
        <p:spPr>
          <a:xfrm>
            <a:off x="5553593" y="4360790"/>
            <a:ext cx="25605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8161AB6-5741-45DB-997B-7BE2C62DA2BA}"/>
              </a:ext>
            </a:extLst>
          </p:cNvPr>
          <p:cNvCxnSpPr>
            <a:cxnSpLocks/>
          </p:cNvCxnSpPr>
          <p:nvPr/>
        </p:nvCxnSpPr>
        <p:spPr>
          <a:xfrm>
            <a:off x="8096435" y="4360790"/>
            <a:ext cx="0" cy="11626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EF6BD1-21CB-49F2-B4A3-BA971244F9B3}"/>
              </a:ext>
            </a:extLst>
          </p:cNvPr>
          <p:cNvCxnSpPr>
            <a:cxnSpLocks/>
          </p:cNvCxnSpPr>
          <p:nvPr/>
        </p:nvCxnSpPr>
        <p:spPr>
          <a:xfrm flipH="1">
            <a:off x="5566292" y="5523395"/>
            <a:ext cx="2530143" cy="9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4195D8-3A58-4693-97E3-878EA2F123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548538" y="6054938"/>
            <a:ext cx="1" cy="235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A511683-F8F4-4AF3-B836-956763FE6A21}"/>
              </a:ext>
            </a:extLst>
          </p:cNvPr>
          <p:cNvSpPr txBox="1"/>
          <p:nvPr/>
        </p:nvSpPr>
        <p:spPr>
          <a:xfrm>
            <a:off x="7219345" y="6453321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821406-697C-49DF-A550-1517A504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5" y="262615"/>
            <a:ext cx="10577477" cy="6332769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1923D9D-37AC-4AEA-903D-F111257BF2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4641" y="3513027"/>
            <a:ext cx="2363992" cy="801521"/>
          </a:xfrm>
          <a:prstGeom prst="bentConnector3">
            <a:avLst>
              <a:gd name="adj1" fmla="val 9957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21CD1A3-DB14-4241-A4D9-548B227569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4688" y="3688675"/>
            <a:ext cx="2210540" cy="603677"/>
          </a:xfrm>
          <a:prstGeom prst="bentConnector3">
            <a:avLst>
              <a:gd name="adj1" fmla="val 602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D7FF308-BC1E-4E27-8376-50C255C05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1196" y="3050390"/>
            <a:ext cx="1467347" cy="830148"/>
          </a:xfrm>
          <a:prstGeom prst="bentConnector3">
            <a:avLst>
              <a:gd name="adj1" fmla="val 100216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029C18A-934C-4109-B67A-6FBFED9DD4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60563" y="3288962"/>
            <a:ext cx="1313896" cy="506456"/>
          </a:xfrm>
          <a:prstGeom prst="bentConnector3">
            <a:avLst>
              <a:gd name="adj1" fmla="val 676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xinyi</dc:creator>
  <cp:lastModifiedBy>zhao xinyi</cp:lastModifiedBy>
  <cp:revision>2</cp:revision>
  <dcterms:created xsi:type="dcterms:W3CDTF">2022-04-25T11:54:46Z</dcterms:created>
  <dcterms:modified xsi:type="dcterms:W3CDTF">2022-05-01T14:56:30Z</dcterms:modified>
</cp:coreProperties>
</file>