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Mde" initials="H" lastIdx="1" clrIdx="0">
    <p:extLst>
      <p:ext uri="{19B8F6BF-5375-455C-9EA6-DF929625EA0E}">
        <p15:presenceInfo xmlns:p15="http://schemas.microsoft.com/office/powerpoint/2012/main" userId="HideM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00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53D0-47FF-47D9-AE36-6B2952A5EE8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78F2-8F34-4ED3-BF67-D7921400C3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其他一样扩展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官方介绍：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状态容器，提供可预测化的状态管理</a:t>
            </a:r>
            <a:r>
              <a:rPr lang="zh-CN" altLang="en-US" sz="1200" dirty="0" smtClean="0"/>
              <a:t>。 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 is a </a:t>
            </a:r>
            <a:r>
              <a:rPr lang="en-US" altLang="zh-CN" sz="1200" b="1" dirty="0" smtClean="0"/>
              <a:t>predictable</a:t>
            </a:r>
            <a:r>
              <a:rPr lang="en-US" altLang="zh-CN" sz="1200" dirty="0" smtClean="0"/>
              <a:t> state container for JavaScript apps. 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状态是什么？ </a:t>
            </a:r>
            <a:r>
              <a:rPr lang="en-US" altLang="zh-CN" sz="1200" dirty="0" err="1" smtClean="0"/>
              <a:t>AudienceCloud</a:t>
            </a:r>
            <a:r>
              <a:rPr lang="en-US" altLang="zh-CN" sz="1200" baseline="0" dirty="0" smtClean="0"/>
              <a:t> build</a:t>
            </a:r>
            <a:r>
              <a:rPr lang="zh-CN" altLang="en-US" sz="1200" baseline="0" dirty="0" smtClean="0"/>
              <a:t>页面举例，  </a:t>
            </a:r>
            <a:r>
              <a:rPr lang="en-US" altLang="zh-CN" sz="1200" baseline="0" dirty="0" smtClean="0"/>
              <a:t>(</a:t>
            </a:r>
            <a:r>
              <a:rPr lang="zh-CN" altLang="en-US" sz="1200" baseline="0" dirty="0" smtClean="0"/>
              <a:t>用户的登录状态，配置信息，这类信息是多处通用的，如果可以把它在页面加载的时候加载一次，那就可以减少新页面的请求数。当前操作</a:t>
            </a:r>
            <a:r>
              <a:rPr lang="en-US" altLang="zh-CN" sz="1200" baseline="0" dirty="0" smtClean="0"/>
              <a:t>audience</a:t>
            </a:r>
            <a:r>
              <a:rPr lang="zh-CN" altLang="en-US" sz="1200" baseline="0" dirty="0" smtClean="0"/>
              <a:t>的数据， 页面是否显示加载效果，某个按钮是否可以点击等等，这类数据是在多个组件间共享的</a:t>
            </a:r>
            <a:r>
              <a:rPr lang="en-US" altLang="zh-CN" sz="1200" baseline="0" dirty="0" smtClean="0"/>
              <a:t>)</a:t>
            </a:r>
            <a:endParaRPr lang="zh-CN" altLang="en-US" sz="1200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那么什么是状态呢？简单来说对于应用开发来讲，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上显示的数据、控件状态、登陆状态等等全部可以看作状态。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简单介绍一下什么是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，使用场景</a:t>
            </a:r>
            <a:r>
              <a:rPr lang="en-US" altLang="zh-CN" dirty="0" smtClean="0"/>
              <a:t>(SPA </a:t>
            </a:r>
            <a:r>
              <a:rPr lang="zh-CN" altLang="en-US" dirty="0" smtClean="0"/>
              <a:t>具有复杂的数据流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如果简单应用就无需使用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，反而会增加系统的复杂度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0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简单介绍一下做的</a:t>
            </a:r>
            <a:r>
              <a:rPr lang="en-US" altLang="zh-CN" dirty="0" err="1" smtClean="0"/>
              <a:t>todolist</a:t>
            </a:r>
            <a:r>
              <a:rPr lang="zh-CN" altLang="en-US" dirty="0" smtClean="0"/>
              <a:t>应用，是如何管理状态的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6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个独立的组件</a:t>
            </a:r>
            <a:r>
              <a:rPr lang="zh-CN" altLang="en-US" dirty="0" smtClean="0"/>
              <a:t>，组装在父容器中。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组件间是如何进行数据同步的，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得到数据的拷贝，但如果会出现数据不同步的问题，  比如在组件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中修改，却没有及时同步到其他的组件中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的问题， </a:t>
            </a:r>
            <a:r>
              <a:rPr lang="en-US" altLang="zh-CN" baseline="0" dirty="0" smtClean="0"/>
              <a:t>angular2 </a:t>
            </a:r>
            <a:r>
              <a:rPr lang="zh-CN" altLang="en-US" baseline="0" dirty="0" smtClean="0"/>
              <a:t>中会使用自定义事件来 </a:t>
            </a:r>
            <a:r>
              <a:rPr lang="en-US" altLang="zh-CN" baseline="0" dirty="0" err="1" smtClean="0"/>
              <a:t>EventEmitter</a:t>
            </a:r>
            <a:r>
              <a:rPr lang="zh-CN" altLang="en-US" baseline="0" dirty="0" smtClean="0"/>
              <a:t>在实现自定义事件。 组件之前相互影响</a:t>
            </a:r>
            <a:r>
              <a:rPr lang="zh-CN" altLang="en-US" baseline="0" dirty="0" smtClean="0"/>
              <a:t>，单个组件职责不够单一，状态相互影响，如果状态没有同步，页面就会出现错乱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9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3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副作用 一般值改变传入的参数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(</a:t>
            </a:r>
            <a:r>
              <a:rPr lang="zh-CN" altLang="en-US" sz="1200" dirty="0" smtClean="0"/>
              <a:t>可以认为是本地的数据库</a:t>
            </a:r>
            <a:r>
              <a:rPr lang="en-US" altLang="zh-CN" sz="1200" dirty="0" smtClean="0"/>
              <a:t>) </a:t>
            </a:r>
            <a:r>
              <a:rPr lang="en-US" sz="1200" dirty="0" smtClean="0"/>
              <a:t>Store </a:t>
            </a:r>
            <a:r>
              <a:rPr lang="zh-CN" altLang="en-US" sz="1200" dirty="0" smtClean="0"/>
              <a:t>就是保存数据的地方，你可以把它看成一个容器。</a:t>
            </a:r>
            <a:r>
              <a:rPr lang="zh-CN" altLang="en-US" sz="1200" b="1" dirty="0" smtClean="0"/>
              <a:t>整个应用只能有一个 </a:t>
            </a:r>
            <a:r>
              <a:rPr lang="en-US" sz="1200" b="1" dirty="0" smtClean="0"/>
              <a:t>Store。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Action</a:t>
            </a:r>
            <a:r>
              <a:rPr lang="zh-CN" altLang="en-US" sz="1200" b="1" dirty="0" smtClean="0"/>
              <a:t>就是用来表示发生的事件。</a:t>
            </a:r>
            <a:r>
              <a:rPr lang="zh-CN" altLang="en-US" sz="1200" b="1" baseline="0" dirty="0" smtClean="0"/>
              <a:t>   一般在视图中触发事件， 比如页面加载完成，用户的一次点击事件等等。</a:t>
            </a: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就是状态实体，用来表示应用某一个时刻的状态，   通过触发不同的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可以改变相应的</a:t>
            </a:r>
            <a:r>
              <a:rPr lang="en-US" altLang="zh-CN" sz="1200" b="1" baseline="0" dirty="0" smtClean="0"/>
              <a:t>state</a:t>
            </a:r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Reducer </a:t>
            </a:r>
            <a:r>
              <a:rPr lang="zh-CN" altLang="en-US" sz="1200" b="1" baseline="0" dirty="0" smtClean="0"/>
              <a:t>是一个纯函数。   在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接受到新的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后，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会根据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的事件类型 调用对应的</a:t>
            </a:r>
            <a:r>
              <a:rPr lang="en-US" altLang="zh-CN" sz="1200" b="1" baseline="0" dirty="0" smtClean="0"/>
              <a:t>reducer</a:t>
            </a:r>
            <a:r>
              <a:rPr lang="zh-CN" altLang="en-US" sz="1200" b="1" baseline="0" dirty="0" smtClean="0"/>
              <a:t>函数，对</a:t>
            </a: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做出修改。 </a:t>
            </a: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sz="1200" dirty="0" smtClean="0"/>
              <a:t>Reducer</a:t>
            </a:r>
            <a:r>
              <a:rPr lang="zh-CN" altLang="en-US" sz="1200" dirty="0" smtClean="0"/>
              <a:t>函数，总是接受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个参数，  第一个是当前某个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触发之前对应的状态。第二个是当前触发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。</a:t>
            </a:r>
            <a:endParaRPr lang="en-US" sz="120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sz="1200" b="1" baseline="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5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首先，用户发出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在接收到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自动调用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并且传入两个参数：当前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和收到的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 Reducer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。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2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has done the routes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reimplemented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in an angualr2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friendly way. This means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compatible with other libraries build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is built on top of the real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and it's compatible with most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ecosystem. It adds bindings for angular2, so you can easily connect your angular components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531620"/>
            <a:ext cx="9497806" cy="1371600"/>
          </a:xfrm>
        </p:spPr>
        <p:txBody>
          <a:bodyPr/>
          <a:lstStyle/>
          <a:p>
            <a:r>
              <a:rPr lang="en-US" altLang="zh-CN" sz="4000" dirty="0" smtClean="0"/>
              <a:t>Introduction to </a:t>
            </a:r>
            <a:r>
              <a:rPr lang="en-US" altLang="zh-CN" sz="4000" dirty="0" err="1" smtClean="0"/>
              <a:t>Redux</a:t>
            </a:r>
            <a:r>
              <a:rPr lang="en-US" altLang="zh-CN" sz="4000" dirty="0" smtClean="0"/>
              <a:t> for Angular2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8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Others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40851" y="1830795"/>
            <a:ext cx="10579202" cy="375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err="1"/>
              <a:t>r</a:t>
            </a:r>
            <a:r>
              <a:rPr lang="en-US" dirty="0" err="1" smtClean="0"/>
              <a:t>edux</a:t>
            </a:r>
            <a:r>
              <a:rPr lang="en-US" dirty="0" smtClean="0"/>
              <a:t>-logger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 smtClean="0"/>
              <a:t>r</a:t>
            </a:r>
            <a:r>
              <a:rPr lang="en-US" dirty="0" err="1" smtClean="0"/>
              <a:t>edux-devtool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r</a:t>
            </a:r>
            <a:r>
              <a:rPr lang="en-US" dirty="0" err="1" smtClean="0"/>
              <a:t>edux</a:t>
            </a:r>
            <a:r>
              <a:rPr lang="en-US" dirty="0" smtClean="0"/>
              <a:t>-observable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9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1873528"/>
            <a:ext cx="9769476" cy="131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/>
              <a:t>Redux</a:t>
            </a:r>
            <a:r>
              <a:rPr lang="zh-CN" altLang="en-US" sz="2400" dirty="0"/>
              <a:t>是为了解决应用状态（</a:t>
            </a:r>
            <a:r>
              <a:rPr lang="en-US" altLang="zh-CN" sz="2400" dirty="0"/>
              <a:t>State</a:t>
            </a:r>
            <a:r>
              <a:rPr lang="zh-CN" altLang="en-US" sz="2400" dirty="0"/>
              <a:t>）管理而提出的一种解决方案。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9"/>
            <a:ext cx="9769476" cy="131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5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0" y="2045110"/>
            <a:ext cx="10173499" cy="4080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3309" y="2477730"/>
            <a:ext cx="10173500" cy="442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Header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3309" y="2998838"/>
            <a:ext cx="10173500" cy="1956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3309" y="5024284"/>
            <a:ext cx="10173499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Todo</a:t>
            </a:r>
            <a:r>
              <a:rPr lang="en-US" dirty="0" smtClean="0">
                <a:solidFill>
                  <a:srgbClr val="00B050"/>
                </a:solidFill>
              </a:rPr>
              <a:t> Footer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88023" y="2182767"/>
            <a:ext cx="1740309" cy="1268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TodoHeader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3563" y="2182767"/>
            <a:ext cx="1582994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24802" y="2182767"/>
            <a:ext cx="1582994" cy="12683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TodoFooter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73563" y="4606419"/>
            <a:ext cx="1582994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5812" y="2816948"/>
            <a:ext cx="142076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15141" y="2276173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Add Event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65060" y="3500289"/>
            <a:ext cx="0" cy="10127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87954" y="3758386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oggle Event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46268" y="2816948"/>
            <a:ext cx="12818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33545" y="2276172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clear Event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3175812" y="3033257"/>
            <a:ext cx="1420763" cy="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32961" y="2995020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 smtClean="0"/>
              <a:t>Todo</a:t>
            </a:r>
            <a:r>
              <a:rPr lang="en-US" altLang="zh-CN" sz="1600" dirty="0" smtClean="0"/>
              <a:t> data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485596" y="2995020"/>
            <a:ext cx="125975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533545" y="2957057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 smtClean="0"/>
              <a:t>Todo</a:t>
            </a:r>
            <a:r>
              <a:rPr lang="en-US" altLang="zh-CN" sz="1600" dirty="0" smtClean="0"/>
              <a:t>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27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5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When to Use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9769476" cy="40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某个组件的状态，需要共享</a:t>
            </a:r>
          </a:p>
          <a:p>
            <a:r>
              <a:rPr lang="zh-CN" altLang="en-US" sz="2400" dirty="0"/>
              <a:t>某个状态需要在任何地方都可以拿</a:t>
            </a:r>
            <a:r>
              <a:rPr lang="zh-CN" altLang="en-US" sz="2400" dirty="0" smtClean="0"/>
              <a:t>到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个组件需要改变全局状态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个组件需要改变另一个组件的状态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98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Benefits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可预测化的应用状</a:t>
            </a:r>
            <a:r>
              <a:rPr lang="zh-CN" altLang="en-US" sz="2400" dirty="0" smtClean="0"/>
              <a:t>态</a:t>
            </a:r>
            <a:endParaRPr lang="en-US" altLang="zh-CN" sz="2400" dirty="0" smtClean="0"/>
          </a:p>
          <a:p>
            <a:r>
              <a:rPr lang="zh-CN" altLang="en-US" sz="2400" dirty="0"/>
              <a:t>便</a:t>
            </a:r>
            <a:r>
              <a:rPr lang="zh-CN" altLang="en-US" sz="2400" dirty="0" smtClean="0"/>
              <a:t>于集成，解耦的架构设计</a:t>
            </a:r>
            <a:endParaRPr lang="en-US" altLang="zh-CN" sz="2400" dirty="0" smtClean="0"/>
          </a:p>
          <a:p>
            <a:r>
              <a:rPr lang="zh-CN" altLang="en-US" sz="2400" dirty="0"/>
              <a:t>纯函</a:t>
            </a:r>
            <a:r>
              <a:rPr lang="zh-CN" altLang="en-US" sz="2400" dirty="0" smtClean="0"/>
              <a:t>数，易于测试</a:t>
            </a:r>
            <a:endParaRPr lang="en-US" altLang="zh-CN" sz="2400" dirty="0" smtClean="0"/>
          </a:p>
          <a:p>
            <a:r>
              <a:rPr lang="zh-CN" altLang="en-US" sz="2400" dirty="0"/>
              <a:t>实</a:t>
            </a:r>
            <a:r>
              <a:rPr lang="zh-CN" altLang="en-US" sz="2400" dirty="0" smtClean="0"/>
              <a:t>现</a:t>
            </a:r>
            <a:r>
              <a:rPr lang="en-US" altLang="zh-CN" sz="2400" dirty="0" smtClean="0"/>
              <a:t>undo/redo</a:t>
            </a:r>
            <a:r>
              <a:rPr lang="zh-CN" altLang="en-US" sz="2400" dirty="0" smtClean="0"/>
              <a:t>的功能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291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Pure Function</a:t>
            </a: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相同的输入总能得到相同的输出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没有任何副作用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Core Concepts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40851" y="1830795"/>
            <a:ext cx="10579202" cy="1197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Store</a:t>
            </a:r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zh-CN" altLang="en-US" dirty="0"/>
              <a:t>就是保</a:t>
            </a:r>
            <a:r>
              <a:rPr lang="zh-CN" altLang="en-US" dirty="0" smtClean="0"/>
              <a:t>存状态的</a:t>
            </a:r>
            <a:r>
              <a:rPr lang="zh-CN" altLang="en-US" dirty="0"/>
              <a:t>地方，你可以把它看成一个容器。</a:t>
            </a:r>
            <a:r>
              <a:rPr lang="zh-CN" altLang="en-US" b="1" dirty="0"/>
              <a:t>整个应用只能有一个 </a:t>
            </a:r>
            <a:r>
              <a:rPr lang="en-US" b="1" dirty="0"/>
              <a:t>Store。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0851" y="2983955"/>
            <a:ext cx="10579202" cy="1175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Action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dirty="0"/>
              <a:t>State </a:t>
            </a:r>
            <a:r>
              <a:rPr lang="zh-CN" altLang="en-US" dirty="0"/>
              <a:t>的唯一办法，就是使用 </a:t>
            </a:r>
            <a:r>
              <a:rPr lang="en-US" dirty="0"/>
              <a:t>Action。</a:t>
            </a:r>
            <a:r>
              <a:rPr lang="zh-CN" altLang="en-US" dirty="0"/>
              <a:t>它会运送数据到 </a:t>
            </a:r>
            <a:r>
              <a:rPr lang="en-US" dirty="0"/>
              <a:t>Store。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40851" y="4181495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State</a:t>
            </a:r>
          </a:p>
          <a:p>
            <a:pPr marL="0" indent="0">
              <a:buNone/>
            </a:pPr>
            <a:r>
              <a:rPr lang="zh-CN" altLang="en-US" dirty="0"/>
              <a:t>表</a:t>
            </a:r>
            <a:r>
              <a:rPr lang="zh-CN" altLang="en-US" dirty="0" smtClean="0"/>
              <a:t>示应用的</a:t>
            </a:r>
            <a:r>
              <a:rPr lang="zh-CN" altLang="en-US" dirty="0"/>
              <a:t>状态</a:t>
            </a:r>
            <a:r>
              <a:rPr lang="zh-CN" altLang="en-US" dirty="0" smtClean="0"/>
              <a:t>实体，纯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对象。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0851" y="5312202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Reducer</a:t>
            </a:r>
          </a:p>
          <a:p>
            <a:pPr marL="0" indent="0">
              <a:buNone/>
            </a:pPr>
            <a:r>
              <a:rPr lang="zh-CN" altLang="en-US" dirty="0"/>
              <a:t>接</a:t>
            </a:r>
            <a:r>
              <a:rPr lang="zh-CN" altLang="en-US" dirty="0" smtClean="0"/>
              <a:t>收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并返回新的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纯函数</a:t>
            </a:r>
            <a:r>
              <a:rPr lang="zh-CN" altLang="en-US" dirty="0" smtClean="0"/>
              <a:t>。它不会修改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，而是返回新的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4011" y="2979180"/>
            <a:ext cx="1740309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99532" y="2979180"/>
            <a:ext cx="1740309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00332" y="2979180"/>
            <a:ext cx="1740309" cy="12683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61068" y="3608451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61465" y="3490466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6992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Dispatch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415547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Invoke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61465" y="3765755"/>
            <a:ext cx="1071715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61465" y="3832112"/>
            <a:ext cx="127820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</a:t>
            </a:r>
            <a:r>
              <a:rPr lang="en-US" sz="1600" dirty="0" smtClean="0"/>
              <a:t>ew state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37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Install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40851" y="1830795"/>
            <a:ext cx="10579202" cy="375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angular-</a:t>
            </a:r>
            <a:r>
              <a:rPr lang="en-US" dirty="0" err="1" smtClean="0"/>
              <a:t>redux</a:t>
            </a:r>
            <a:r>
              <a:rPr lang="en-US" dirty="0" smtClean="0"/>
              <a:t>/store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9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1776</TotalTime>
  <Words>1137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Century Gothic</vt:lpstr>
      <vt:lpstr>Wingdings 3</vt:lpstr>
      <vt:lpstr>离子</vt:lpstr>
      <vt:lpstr>Introduction to Redux for Angular2</vt:lpstr>
      <vt:lpstr>Redux</vt:lpstr>
      <vt:lpstr>Todolist</vt:lpstr>
      <vt:lpstr>PowerPoint Presentation</vt:lpstr>
      <vt:lpstr>When to Use Redux</vt:lpstr>
      <vt:lpstr>Benefits</vt:lpstr>
      <vt:lpstr>Core Concepts</vt:lpstr>
      <vt:lpstr>Data Flow</vt:lpstr>
      <vt:lpstr>Install Redux</vt:lpstr>
      <vt:lpstr>Others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 for Angular2</dc:title>
  <dc:creator>HideMde</dc:creator>
  <cp:lastModifiedBy>Manito Tao</cp:lastModifiedBy>
  <cp:revision>44</cp:revision>
  <dcterms:created xsi:type="dcterms:W3CDTF">2017-09-10T01:57:28Z</dcterms:created>
  <dcterms:modified xsi:type="dcterms:W3CDTF">2017-09-13T07:45:33Z</dcterms:modified>
</cp:coreProperties>
</file>