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eMde" initials="H" lastIdx="1" clrIdx="0">
    <p:extLst>
      <p:ext uri="{19B8F6BF-5375-455C-9EA6-DF929625EA0E}">
        <p15:presenceInfo xmlns:p15="http://schemas.microsoft.com/office/powerpoint/2012/main" userId="HideM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000" autoAdjust="0"/>
  </p:normalViewPr>
  <p:slideViewPr>
    <p:cSldViewPr snapToGrid="0">
      <p:cViewPr varScale="1">
        <p:scale>
          <a:sx n="59" d="100"/>
          <a:sy n="59" d="100"/>
        </p:scale>
        <p:origin x="4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B53D0-47FF-47D9-AE36-6B2952A5EE8A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E78F2-8F34-4ED3-BF67-D7921400C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6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7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官方介绍：</a:t>
            </a:r>
            <a:r>
              <a:rPr lang="en-US" altLang="zh-CN" sz="1200" dirty="0" err="1" smtClean="0"/>
              <a:t>Redux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是 </a:t>
            </a:r>
            <a:r>
              <a:rPr lang="en-US" altLang="zh-CN" sz="1200" dirty="0" smtClean="0"/>
              <a:t>JavaScript </a:t>
            </a:r>
            <a:r>
              <a:rPr lang="zh-CN" altLang="en-US" sz="1200" dirty="0" smtClean="0"/>
              <a:t>状态容器，提供可预测化的状态管理。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状态是什么？ </a:t>
            </a:r>
            <a:r>
              <a:rPr lang="en-US" altLang="zh-CN" sz="1200" dirty="0" err="1" smtClean="0"/>
              <a:t>AudienceCloud</a:t>
            </a:r>
            <a:r>
              <a:rPr lang="en-US" altLang="zh-CN" sz="1200" baseline="0" dirty="0" smtClean="0"/>
              <a:t> build</a:t>
            </a:r>
            <a:r>
              <a:rPr lang="zh-CN" altLang="en-US" sz="1200" baseline="0" dirty="0" smtClean="0"/>
              <a:t>页面举例，  </a:t>
            </a:r>
            <a:r>
              <a:rPr lang="en-US" altLang="zh-CN" sz="1200" baseline="0" dirty="0" smtClean="0"/>
              <a:t>(</a:t>
            </a:r>
            <a:r>
              <a:rPr lang="zh-CN" altLang="en-US" sz="1200" baseline="0" dirty="0" smtClean="0"/>
              <a:t>用户的登录状态，配置信息，这类信息是多处通用的，如果可以把它在页面加载的时候加载一次，那就可以减少新页面的请求数。当前操作</a:t>
            </a:r>
            <a:r>
              <a:rPr lang="en-US" altLang="zh-CN" sz="1200" baseline="0" dirty="0" smtClean="0"/>
              <a:t>audience</a:t>
            </a:r>
            <a:r>
              <a:rPr lang="zh-CN" altLang="en-US" sz="1200" baseline="0" dirty="0" smtClean="0"/>
              <a:t>的数据， 页面是否显示加载效果，某个按钮是否可以点击等等，这类数据是在多个组件间共享的</a:t>
            </a:r>
            <a:r>
              <a:rPr lang="en-US" altLang="zh-CN" sz="1200" baseline="0" dirty="0" smtClean="0"/>
              <a:t>)</a:t>
            </a:r>
            <a:endParaRPr lang="zh-CN" altLang="en-US" sz="12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简单介绍一下什么是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，使用场景</a:t>
            </a:r>
            <a:r>
              <a:rPr lang="en-US" altLang="zh-CN" dirty="0" smtClean="0"/>
              <a:t>(SPA </a:t>
            </a:r>
            <a:r>
              <a:rPr lang="zh-CN" altLang="en-US" dirty="0" smtClean="0"/>
              <a:t>具有复杂的数据流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如果简单应用就无需使用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，反而会增加系统的复杂度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04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简单介绍一下做的</a:t>
            </a:r>
            <a:r>
              <a:rPr lang="en-US" altLang="zh-CN" dirty="0" err="1" smtClean="0"/>
              <a:t>todolist</a:t>
            </a:r>
            <a:r>
              <a:rPr lang="zh-CN" altLang="en-US" dirty="0" smtClean="0"/>
              <a:t>应用，是如何管理状态的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6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简单介绍一下什么是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，使用场景</a:t>
            </a:r>
            <a:r>
              <a:rPr lang="en-US" altLang="zh-CN" dirty="0" smtClean="0"/>
              <a:t>(SPA </a:t>
            </a:r>
            <a:r>
              <a:rPr lang="zh-CN" altLang="en-US" dirty="0" smtClean="0"/>
              <a:t>具有复杂的数据流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如果简单应用就无需使用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，反而会增加系统的复杂度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78F2-8F34-4ED3-BF67-D7921400C3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9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531620"/>
            <a:ext cx="9497806" cy="1371600"/>
          </a:xfrm>
        </p:spPr>
        <p:txBody>
          <a:bodyPr/>
          <a:lstStyle/>
          <a:p>
            <a:r>
              <a:rPr lang="en-US" altLang="zh-CN" sz="4000" dirty="0" smtClean="0"/>
              <a:t>Introduction to </a:t>
            </a:r>
            <a:r>
              <a:rPr lang="en-US" altLang="zh-CN" sz="4000" dirty="0" err="1" smtClean="0"/>
              <a:t>Redux</a:t>
            </a:r>
            <a:r>
              <a:rPr lang="en-US" altLang="zh-CN" sz="4000" dirty="0" smtClean="0"/>
              <a:t> for Angular2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082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Redux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5611" y="3568169"/>
            <a:ext cx="9769476" cy="13189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A library that helps us manage the </a:t>
            </a:r>
            <a:r>
              <a:rPr lang="en-US" altLang="zh-CN" sz="2400" dirty="0" smtClean="0"/>
              <a:t>state </a:t>
            </a:r>
            <a:r>
              <a:rPr lang="en-US" altLang="zh-CN" sz="2400" dirty="0" smtClean="0"/>
              <a:t>of our application.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09675" y="2066769"/>
            <a:ext cx="9769476" cy="1318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 smtClean="0"/>
              <a:t>Redux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is a </a:t>
            </a:r>
            <a:r>
              <a:rPr lang="en-US" altLang="zh-CN" sz="2400" b="1" dirty="0" smtClean="0"/>
              <a:t>predictable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state container for JavaScript apps.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5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Todolist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275" y="700088"/>
            <a:ext cx="8993559" cy="115316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Redux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9769476" cy="13189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A library that helps us manage the sate </a:t>
            </a:r>
            <a:r>
              <a:rPr lang="en-US" altLang="zh-CN" sz="2400" smtClean="0"/>
              <a:t>of our application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27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819</TotalTime>
  <Words>221</Words>
  <Application>Microsoft Office PowerPoint</Application>
  <PresentationFormat>宽屏</PresentationFormat>
  <Paragraphs>18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Century Gothic</vt:lpstr>
      <vt:lpstr>Wingdings 3</vt:lpstr>
      <vt:lpstr>离子</vt:lpstr>
      <vt:lpstr>Introduction to Redux for Angular2</vt:lpstr>
      <vt:lpstr>Redux</vt:lpstr>
      <vt:lpstr>Todolist</vt:lpstr>
      <vt:lpstr>Redux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Redux for Angular2</dc:title>
  <dc:creator>HideMde</dc:creator>
  <cp:lastModifiedBy>HideMde</cp:lastModifiedBy>
  <cp:revision>9</cp:revision>
  <dcterms:created xsi:type="dcterms:W3CDTF">2017-09-10T01:57:28Z</dcterms:created>
  <dcterms:modified xsi:type="dcterms:W3CDTF">2017-09-11T14:34:41Z</dcterms:modified>
</cp:coreProperties>
</file>