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937FB-C0CB-0B0D-2BCD-7DAD37F5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261DFC-2798-7C16-5078-6FB7C0F38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AF579B-3C76-4D82-948E-5C2DD96E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F324-A2BE-4941-B77E-48AA4DC1A7B0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75AC94-53FD-14A7-0E4C-D3F576FC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10632A-3BB1-6A5A-65DF-369B4C34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7DC5-BE92-475C-B8A6-FB96F24FC8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21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941E1-8A0B-D483-42AE-A4B52318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2A5177-8102-097A-C8D8-534BA4E29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2FA7A-0C90-178C-6172-D5A63786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F324-A2BE-4941-B77E-48AA4DC1A7B0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B315C6-E09C-68B5-D279-18916C7D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E2083C-0AE6-92AA-0C02-6DE1E0B0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7DC5-BE92-475C-B8A6-FB96F24FC8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31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2E9091-BBAE-80D5-C208-B0ADA1CDC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D1B24C-4231-AAD8-B498-690A8BD8A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FA5418-EBC6-C855-90E5-387E78AA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F324-A2BE-4941-B77E-48AA4DC1A7B0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A3B69C-8790-1291-4D3C-386B0C66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9D6BE4-7F23-E964-6BBD-883FB9ED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7DC5-BE92-475C-B8A6-FB96F24FC8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2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3D410-C3B0-C8CC-CEB9-BFD3E94C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92ECC7-FBED-B1B1-688B-FA553299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D304A1-20B5-4D5D-6410-91C7D97F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F324-A2BE-4941-B77E-48AA4DC1A7B0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2D1DDA-3FC3-E3A9-BED0-7C462C7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8072CC-8DBF-2B0D-893F-91447A5A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7DC5-BE92-475C-B8A6-FB96F24FC8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32338-A7AE-D6BB-1158-3216DFD0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131B8E-2C5A-3D46-C288-17A6469C6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2EE4D2-FE76-AA80-91FE-41BE536E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F324-A2BE-4941-B77E-48AA4DC1A7B0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92B0CB-AD5D-D1E2-6E97-B0F27B0F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57E3FC-B346-D658-AA62-7BD319CD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7DC5-BE92-475C-B8A6-FB96F24FC8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42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9098E-D4C1-45E3-2574-6C122D73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5D2484-7DF6-8EEE-32D2-213753980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0D6A61-255C-6D23-2E7D-22E633454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67DF30-5626-E666-CC7C-8C72EEE7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F324-A2BE-4941-B77E-48AA4DC1A7B0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9107F6-0123-795E-58A3-F5651E48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FDC44B-F459-91DC-361A-6246B80B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7DC5-BE92-475C-B8A6-FB96F24FC8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3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F14C8-C97A-89E8-F8A1-0C423AFA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295C8F-893B-D033-69BC-0C6C22DAD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079DEB-6EFC-E810-E990-29A48AD2A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E1405A-2E08-EDF7-8B57-C89B4F2E5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6B40ED-AE76-429A-6FD8-69786AC35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FB5050-ED3A-E70B-2AB1-5CA38813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F324-A2BE-4941-B77E-48AA4DC1A7B0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D3F802-987E-CDB4-20BE-7910E5AC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2F3E37-40B4-EED7-9049-AA61A08C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7DC5-BE92-475C-B8A6-FB96F24FC8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53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7A07B-7F02-E21E-D5FC-F4D28B2B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F3E84F-7882-4ABE-9B2B-F722D718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F324-A2BE-4941-B77E-48AA4DC1A7B0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BFF75B-6744-3136-D385-85A4D563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BBB375-07C6-B861-A7E3-69925145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7DC5-BE92-475C-B8A6-FB96F24FC8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45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939523-B762-D79B-74F0-069A4BB9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F324-A2BE-4941-B77E-48AA4DC1A7B0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A93027-CAF3-4998-188B-668CFE05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EB46EA-46DF-6333-FCB1-5EBA7D6D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7DC5-BE92-475C-B8A6-FB96F24FC8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7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E238D9-509D-865C-8CD5-DF2CA289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2B4C22-6671-8C5C-385F-4029661E8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A74970-7E8A-6FEA-CC60-14965B486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C2C6ED-7878-F141-FF37-97EE526C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F324-A2BE-4941-B77E-48AA4DC1A7B0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336067-58B9-AAFF-DDBF-61765F15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427FED-3D31-A225-8F01-54AE008B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7DC5-BE92-475C-B8A6-FB96F24FC8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92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EB594-DDD6-7FC7-F5BC-028D88C4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59A779-7D55-C96B-3AFF-78BEFC60B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CA82E-1DBD-31B9-E309-E447ABFDF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249695-FA11-E3DC-5C9E-C9813817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F324-A2BE-4941-B77E-48AA4DC1A7B0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CF6276-26F9-C044-02ED-7867C4A1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5FE36A-134A-418F-DC59-2FDBACB6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7DC5-BE92-475C-B8A6-FB96F24FC8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3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CFEA9E-41B3-F135-8D06-46A2DC18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996DB7-0CA8-4F9A-81AA-D8CB3DA5D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DB6F0D-A35C-CEB1-189A-C82875EAD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F324-A2BE-4941-B77E-48AA4DC1A7B0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A0AE8A-B43A-AFAB-E950-F543B1E62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7041BE-8F0A-E025-9C11-1F92F01C3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7DC5-BE92-475C-B8A6-FB96F24FC8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69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2E16529-A60D-D085-F2F4-801A1C059E69}"/>
              </a:ext>
            </a:extLst>
          </p:cNvPr>
          <p:cNvSpPr/>
          <p:nvPr/>
        </p:nvSpPr>
        <p:spPr>
          <a:xfrm>
            <a:off x="2828926" y="1879589"/>
            <a:ext cx="7125109" cy="385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6AEA8BD-540C-AE5A-44E4-B06161BAFD1F}"/>
              </a:ext>
            </a:extLst>
          </p:cNvPr>
          <p:cNvSpPr/>
          <p:nvPr/>
        </p:nvSpPr>
        <p:spPr>
          <a:xfrm>
            <a:off x="7456100" y="2932449"/>
            <a:ext cx="2162174" cy="281557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049DC7B-C20E-F756-C615-88070BE27CE5}"/>
              </a:ext>
            </a:extLst>
          </p:cNvPr>
          <p:cNvSpPr/>
          <p:nvPr/>
        </p:nvSpPr>
        <p:spPr>
          <a:xfrm>
            <a:off x="2381250" y="764693"/>
            <a:ext cx="7658100" cy="556943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0731D9-83B4-BE40-A360-5FA4BAB68C01}"/>
              </a:ext>
            </a:extLst>
          </p:cNvPr>
          <p:cNvSpPr txBox="1"/>
          <p:nvPr/>
        </p:nvSpPr>
        <p:spPr>
          <a:xfrm>
            <a:off x="5717973" y="289431"/>
            <a:ext cx="1239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accent2"/>
                </a:solidFill>
              </a:rPr>
              <a:t>AWS</a:t>
            </a:r>
            <a:endParaRPr kumimoji="1" lang="ja-JP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AC7A819-CF6D-C956-1854-B1D2E4092909}"/>
              </a:ext>
            </a:extLst>
          </p:cNvPr>
          <p:cNvSpPr/>
          <p:nvPr/>
        </p:nvSpPr>
        <p:spPr>
          <a:xfrm>
            <a:off x="7628869" y="3321257"/>
            <a:ext cx="1807378" cy="23592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08B1FB-6B98-4C8F-6048-93861340003B}"/>
              </a:ext>
            </a:extLst>
          </p:cNvPr>
          <p:cNvSpPr txBox="1"/>
          <p:nvPr/>
        </p:nvSpPr>
        <p:spPr>
          <a:xfrm>
            <a:off x="7700832" y="3345835"/>
            <a:ext cx="1624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Docker Container</a:t>
            </a:r>
            <a:endParaRPr lang="ja-JP" altLang="en-US" dirty="0"/>
          </a:p>
          <a:p>
            <a:endParaRPr lang="en-US" altLang="ja-JP" dirty="0"/>
          </a:p>
          <a:p>
            <a:r>
              <a:rPr kumimoji="1" lang="en-US" altLang="ja-JP" dirty="0"/>
              <a:t>API Server:</a:t>
            </a:r>
          </a:p>
          <a:p>
            <a:r>
              <a:rPr kumimoji="1" lang="en-US" altLang="ja-JP" dirty="0"/>
              <a:t>Django REST Framework</a:t>
            </a:r>
          </a:p>
          <a:p>
            <a:r>
              <a:rPr lang="en-US" altLang="ja-JP" dirty="0" err="1"/>
              <a:t>DB:SQLite</a:t>
            </a:r>
            <a:endParaRPr lang="en-US" altLang="ja-JP" dirty="0"/>
          </a:p>
          <a:p>
            <a:r>
              <a:rPr kumimoji="1" lang="en-US" altLang="ja-JP" dirty="0" err="1"/>
              <a:t>runserver</a:t>
            </a:r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14ECBED-2F27-E4AE-5D71-1F30069599C7}"/>
              </a:ext>
            </a:extLst>
          </p:cNvPr>
          <p:cNvSpPr/>
          <p:nvPr/>
        </p:nvSpPr>
        <p:spPr>
          <a:xfrm>
            <a:off x="8082032" y="5783910"/>
            <a:ext cx="596116" cy="3693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796B43-DCCC-6ABD-834F-420FF095A33C}"/>
              </a:ext>
            </a:extLst>
          </p:cNvPr>
          <p:cNvSpPr txBox="1"/>
          <p:nvPr/>
        </p:nvSpPr>
        <p:spPr>
          <a:xfrm flipH="1">
            <a:off x="8056557" y="5783910"/>
            <a:ext cx="64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ECS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C370EC-2024-7532-B436-85AA77D952DF}"/>
              </a:ext>
            </a:extLst>
          </p:cNvPr>
          <p:cNvSpPr txBox="1"/>
          <p:nvPr/>
        </p:nvSpPr>
        <p:spPr>
          <a:xfrm>
            <a:off x="8003406" y="2932449"/>
            <a:ext cx="10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Fargate</a:t>
            </a:r>
            <a:endParaRPr kumimoji="1" lang="ja-JP" altLang="en-US" dirty="0"/>
          </a:p>
        </p:txBody>
      </p:sp>
      <p:pic>
        <p:nvPicPr>
          <p:cNvPr id="17" name="グラフィックス 16" descr="ネットワーク図">
            <a:extLst>
              <a:ext uri="{FF2B5EF4-FFF2-40B4-BE49-F238E27FC236}">
                <a16:creationId xmlns:a16="http://schemas.microsoft.com/office/drawing/2014/main" id="{BCCECE1F-3652-7F3D-0C9B-60E1F9AD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215348" y="3481707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CB13448-120A-93AB-CA50-13C86E6FCBE2}"/>
              </a:ext>
            </a:extLst>
          </p:cNvPr>
          <p:cNvSpPr txBox="1"/>
          <p:nvPr/>
        </p:nvSpPr>
        <p:spPr>
          <a:xfrm>
            <a:off x="5448891" y="4315331"/>
            <a:ext cx="6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ALB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65B41E7-07F5-56D0-7DE4-D314AD34DC00}"/>
              </a:ext>
            </a:extLst>
          </p:cNvPr>
          <p:cNvCxnSpPr>
            <a:cxnSpLocks/>
          </p:cNvCxnSpPr>
          <p:nvPr/>
        </p:nvCxnSpPr>
        <p:spPr>
          <a:xfrm>
            <a:off x="6194036" y="3938907"/>
            <a:ext cx="12620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907218A-6CE0-45B4-44AD-59079E4FD1EB}"/>
              </a:ext>
            </a:extLst>
          </p:cNvPr>
          <p:cNvSpPr/>
          <p:nvPr/>
        </p:nvSpPr>
        <p:spPr>
          <a:xfrm>
            <a:off x="5581465" y="1060039"/>
            <a:ext cx="1551375" cy="6560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01553E-092E-E8B4-DBDD-445B441BE47A}"/>
              </a:ext>
            </a:extLst>
          </p:cNvPr>
          <p:cNvSpPr txBox="1"/>
          <p:nvPr/>
        </p:nvSpPr>
        <p:spPr>
          <a:xfrm>
            <a:off x="5581465" y="1069613"/>
            <a:ext cx="171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CloudWatch</a:t>
            </a:r>
            <a:endParaRPr kumimoji="1" lang="ja-JP" altLang="en-US" dirty="0"/>
          </a:p>
          <a:p>
            <a:r>
              <a:rPr kumimoji="1" lang="en-US" altLang="ja-JP" dirty="0"/>
              <a:t>Logs, Alarms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8B8A789-C99E-DF04-F10B-C5A13B7716D3}"/>
              </a:ext>
            </a:extLst>
          </p:cNvPr>
          <p:cNvCxnSpPr>
            <a:cxnSpLocks/>
          </p:cNvCxnSpPr>
          <p:nvPr/>
        </p:nvCxnSpPr>
        <p:spPr>
          <a:xfrm>
            <a:off x="6837910" y="1735420"/>
            <a:ext cx="817452" cy="1247046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9F940AA-54B5-2BA8-2802-F4213F00EDB4}"/>
              </a:ext>
            </a:extLst>
          </p:cNvPr>
          <p:cNvCxnSpPr>
            <a:cxnSpLocks/>
          </p:cNvCxnSpPr>
          <p:nvPr/>
        </p:nvCxnSpPr>
        <p:spPr>
          <a:xfrm flipH="1">
            <a:off x="5953125" y="1735420"/>
            <a:ext cx="349392" cy="1746287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C2F8DCC-7C22-4A61-02F4-A23AD4E7C9E2}"/>
              </a:ext>
            </a:extLst>
          </p:cNvPr>
          <p:cNvSpPr txBox="1"/>
          <p:nvPr/>
        </p:nvSpPr>
        <p:spPr>
          <a:xfrm>
            <a:off x="6098489" y="2449489"/>
            <a:ext cx="13352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monitoring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77B5B84-F10F-5348-4599-E993A4AB27EE}"/>
              </a:ext>
            </a:extLst>
          </p:cNvPr>
          <p:cNvCxnSpPr>
            <a:cxnSpLocks/>
          </p:cNvCxnSpPr>
          <p:nvPr/>
        </p:nvCxnSpPr>
        <p:spPr>
          <a:xfrm>
            <a:off x="2305050" y="3938907"/>
            <a:ext cx="28620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C564B0-C305-7E78-7DEE-7C228A25A732}"/>
              </a:ext>
            </a:extLst>
          </p:cNvPr>
          <p:cNvSpPr txBox="1"/>
          <p:nvPr/>
        </p:nvSpPr>
        <p:spPr>
          <a:xfrm>
            <a:off x="3140699" y="2142457"/>
            <a:ext cx="49883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VPC</a:t>
            </a:r>
            <a:endParaRPr kumimoji="1" lang="ja-JP" altLang="en-US" sz="32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52059F2-4BFA-7148-4C39-83C37108C869}"/>
              </a:ext>
            </a:extLst>
          </p:cNvPr>
          <p:cNvCxnSpPr>
            <a:cxnSpLocks/>
          </p:cNvCxnSpPr>
          <p:nvPr/>
        </p:nvCxnSpPr>
        <p:spPr>
          <a:xfrm>
            <a:off x="9022579" y="1646371"/>
            <a:ext cx="0" cy="169946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290E93E-920C-B31D-7198-1321136EF184}"/>
              </a:ext>
            </a:extLst>
          </p:cNvPr>
          <p:cNvSpPr txBox="1"/>
          <p:nvPr/>
        </p:nvSpPr>
        <p:spPr>
          <a:xfrm>
            <a:off x="7460932" y="2199552"/>
            <a:ext cx="16535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Docker image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B6ACECA-A334-AB86-5207-A65B63F492CD}"/>
              </a:ext>
            </a:extLst>
          </p:cNvPr>
          <p:cNvSpPr/>
          <p:nvPr/>
        </p:nvSpPr>
        <p:spPr>
          <a:xfrm>
            <a:off x="8703623" y="1277039"/>
            <a:ext cx="596116" cy="3693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47911C-3592-7394-A2C6-06673B50769C}"/>
              </a:ext>
            </a:extLst>
          </p:cNvPr>
          <p:cNvSpPr txBox="1"/>
          <p:nvPr/>
        </p:nvSpPr>
        <p:spPr>
          <a:xfrm flipH="1">
            <a:off x="8678148" y="1277039"/>
            <a:ext cx="64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ECR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921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</Words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2025-09-24T19:18:21Z</dcterms:created>
  <dcterms:modified xsi:type="dcterms:W3CDTF">2025-09-25T15:47:28Z</dcterms:modified>
</cp:coreProperties>
</file>