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24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49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624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49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72000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6410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5624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49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72000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6410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5624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49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タイトルテキストの書式を編集するにはクリックします。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アウトラインテキストの書式を編集するにはクリックします。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3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4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7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en-US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en-US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288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タイトルテキストの書式を編集するにはクリックします。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en-US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en-US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88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タイトルテキストの書式を編集するにはクリックします。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アウトラインテキストの書式を編集するにはクリックします。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3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4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7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92000" y="3993480"/>
            <a:ext cx="8567280" cy="16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Change HRO FFT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92000" y="5904000"/>
            <a:ext cx="8567280" cy="9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Hideaki Yokokawa (JP1BHH @Ebina)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Motivation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1728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HRO FFT ‘s Writer is Mr OOKAWA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But HRO FFT is No longer Maintenance.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..may be.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HRO FFT is released   for Windows 98 to XP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However execute  Windows 10..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list is Non Free.. Written in Delphi.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Now. 1Board Microcom  are spread.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ex. Raspberry Pi and CUBIE board and Pcduino..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,1Board Microcom OS use Linux!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279720"/>
            <a:ext cx="885492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Why use 1 Board Microcom?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These OS are Free..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ex. Raspbian (Debian , Ubuntu , Fedra)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Cheap and Any device can use! As Windows..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Language Environment :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GCC (gnu compiler collections)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Using C,C++,Java,Obj-C,Fortran… Almost language can use.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New HRO FFT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0" y="1740240"/>
            <a:ext cx="8639280" cy="45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Using C language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Alsa library(audio)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FFTW package.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Threading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Plotter use Python(Numpy matplotlib)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For Ubuntu or Debian(Raspbian)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Observation Result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FM (packet com.)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112480" y="2556360"/>
            <a:ext cx="609516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Observation Result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SSB (Speeach)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2304000" y="2664000"/>
            <a:ext cx="609516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Observation Result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SSB (Beat??)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400480" y="2736000"/>
            <a:ext cx="609516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Sourcelist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https://github.com/Hideaki45kawa/Ham-Radio-Observation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504000" y="3163680"/>
            <a:ext cx="7559640" cy="425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2019-07-19T04:02:12Z</dcterms:created>
  <dc:creator/>
  <dc:description/>
  <dc:language>ja-JP</dc:language>
  <cp:lastModifiedBy/>
  <dcterms:modified xsi:type="dcterms:W3CDTF">2019-07-20T08:36:48Z</dcterms:modified>
  <cp:revision>5</cp:revision>
  <dc:subject/>
  <dc:title>Impress</dc:title>
</cp:coreProperties>
</file>