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95CEB-7B1B-9406-05BC-5DFEEC875A09}" v="749" dt="2025-07-11T08:44:42.043"/>
    <p1510:client id="{E07594E0-2733-8367-1EA6-83C5DA32E8FA}" v="252" dt="2025-07-11T09:46:30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to Website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AB2C-68AE-0577-F8A6-BECA6F47F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Tangent: </a:t>
            </a:r>
            <a:r>
              <a:rPr lang="en-US" dirty="0" err="1"/>
              <a:t>NotesChat</a:t>
            </a:r>
          </a:p>
        </p:txBody>
      </p:sp>
    </p:spTree>
    <p:extLst>
      <p:ext uri="{BB962C8B-B14F-4D97-AF65-F5344CB8AC3E}">
        <p14:creationId xmlns:p14="http://schemas.microsoft.com/office/powerpoint/2010/main" val="123694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E944-5F66-F488-4003-4535A971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4883-BE14-CCDA-BEB4-16209D75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2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Bolt</a:t>
            </a:r>
          </a:p>
          <a:p>
            <a:r>
              <a:rPr lang="en-US" dirty="0"/>
              <a:t>Lovable</a:t>
            </a:r>
          </a:p>
          <a:p>
            <a:r>
              <a:rPr lang="en-US" dirty="0"/>
              <a:t>Figma Make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F435A-9B6C-E502-84BF-FA3B484EEAEA}"/>
              </a:ext>
            </a:extLst>
          </p:cNvPr>
          <p:cNvSpPr txBox="1"/>
          <p:nvPr/>
        </p:nvSpPr>
        <p:spPr>
          <a:xfrm>
            <a:off x="2552343" y="4457813"/>
            <a:ext cx="103421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dirty="0"/>
              <a:t>=&gt; Just WORSE</a:t>
            </a:r>
            <a:r>
              <a:rPr lang="en-US" dirty="0"/>
              <a:t>(and local)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2791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9A05-2C95-7187-9AB6-EEE5C910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1CA70-B5AD-4995-49A8-BB61AB1C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Get Image from User</a:t>
            </a:r>
          </a:p>
          <a:p>
            <a:pPr marL="971550" lvl="1" indent="-514350">
              <a:buFont typeface="Courier New"/>
              <a:buChar char="o"/>
            </a:pPr>
            <a:r>
              <a:rPr lang="en-US" dirty="0"/>
              <a:t>With optional Prompt</a:t>
            </a:r>
          </a:p>
          <a:p>
            <a:pPr marL="514350" indent="-514350">
              <a:buAutoNum type="arabicPeriod"/>
            </a:pPr>
            <a:r>
              <a:rPr lang="en-US" dirty="0"/>
              <a:t>Use Image-Modell to generate Prompt for Code-Modell</a:t>
            </a:r>
          </a:p>
          <a:p>
            <a:pPr marL="514350" indent="-514350">
              <a:buAutoNum type="arabicPeriod"/>
            </a:pPr>
            <a:r>
              <a:rPr lang="en-US" dirty="0"/>
              <a:t>Generate first version of website</a:t>
            </a:r>
          </a:p>
          <a:p>
            <a:pPr marL="514350" indent="-514350">
              <a:buAutoNum type="arabicPeriod"/>
            </a:pPr>
            <a:r>
              <a:rPr lang="en-US" dirty="0"/>
              <a:t>Take image of website using playwright or Selenium</a:t>
            </a:r>
          </a:p>
          <a:p>
            <a:pPr marL="514350" indent="-514350">
              <a:buAutoNum type="arabicPeriod"/>
            </a:pPr>
            <a:r>
              <a:rPr lang="en-US" dirty="0"/>
              <a:t>Ask Image-Modell for possible improvements</a:t>
            </a:r>
          </a:p>
          <a:p>
            <a:pPr marL="514350" indent="-514350">
              <a:buAutoNum type="arabicPeriod"/>
            </a:pPr>
            <a:r>
              <a:rPr lang="en-US" dirty="0"/>
              <a:t>Generate second version of website</a:t>
            </a:r>
          </a:p>
          <a:p>
            <a:pPr marL="514350" indent="-514350">
              <a:buAutoNum type="arabicPeriod"/>
            </a:pPr>
            <a:r>
              <a:rPr lang="en-US" dirty="0"/>
              <a:t>Display result to the user</a:t>
            </a:r>
          </a:p>
        </p:txBody>
      </p:sp>
    </p:spTree>
    <p:extLst>
      <p:ext uri="{BB962C8B-B14F-4D97-AF65-F5344CB8AC3E}">
        <p14:creationId xmlns:p14="http://schemas.microsoft.com/office/powerpoint/2010/main" val="10301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3815-2F14-4B4A-71B5-AD3D771E8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C7E0-6135-93A8-167A-179AE440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CFD1-E243-8B7D-AF6F-F8E37706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Get Image from User</a:t>
            </a:r>
          </a:p>
          <a:p>
            <a:pPr marL="971550" lvl="1" indent="-514350">
              <a:buFont typeface="Courier New"/>
              <a:buChar char="o"/>
            </a:pPr>
            <a:r>
              <a:rPr lang="en-US" dirty="0"/>
              <a:t>With optional Prompt</a:t>
            </a:r>
          </a:p>
          <a:p>
            <a:pPr marL="514350" indent="-514350">
              <a:buAutoNum type="arabicPeriod"/>
            </a:pPr>
            <a:r>
              <a:rPr lang="en-US" dirty="0"/>
              <a:t>Use Image-Modell to generate Prompt for Code-Modell</a:t>
            </a:r>
          </a:p>
          <a:p>
            <a:pPr marL="514350" indent="-514350">
              <a:buAutoNum type="arabicPeriod"/>
            </a:pPr>
            <a:r>
              <a:rPr lang="en-US" dirty="0"/>
              <a:t>Generate first version of website</a:t>
            </a:r>
          </a:p>
          <a:p>
            <a:pPr marL="514350" indent="-514350">
              <a:buAutoNum type="arabicPeriod"/>
            </a:pPr>
            <a:r>
              <a:rPr lang="en-US" dirty="0"/>
              <a:t>Take image of website using playwright or Selenium</a:t>
            </a:r>
          </a:p>
          <a:p>
            <a:pPr marL="514350" indent="-514350">
              <a:buAutoNum type="arabicPeriod"/>
            </a:pPr>
            <a:r>
              <a:rPr lang="en-US" strike="sngStrike" dirty="0"/>
              <a:t>Ask Image-Modell for possible improvements</a:t>
            </a:r>
          </a:p>
          <a:p>
            <a:pPr marL="514350" indent="-514350">
              <a:buAutoNum type="arabicPeriod"/>
            </a:pPr>
            <a:r>
              <a:rPr lang="en-US" strike="sngStrike" dirty="0"/>
              <a:t>Generate second version of website</a:t>
            </a:r>
          </a:p>
          <a:p>
            <a:pPr marL="0" indent="0">
              <a:buNone/>
            </a:pPr>
            <a:r>
              <a:rPr lang="en-US" dirty="0"/>
              <a:t>5.   Display result to the user</a:t>
            </a:r>
          </a:p>
        </p:txBody>
      </p:sp>
    </p:spTree>
    <p:extLst>
      <p:ext uri="{BB962C8B-B14F-4D97-AF65-F5344CB8AC3E}">
        <p14:creationId xmlns:p14="http://schemas.microsoft.com/office/powerpoint/2010/main" val="221018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A08-8B55-7170-BAAD-5EC96568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of Procrastination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864E-AB64-BE1A-060E-8F6C4FFE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Lackluster Results</a:t>
            </a:r>
          </a:p>
          <a:p>
            <a:r>
              <a:rPr lang="en-US" dirty="0"/>
              <a:t>AI-Fatigue</a:t>
            </a:r>
          </a:p>
          <a:p>
            <a:r>
              <a:rPr lang="en-US" dirty="0"/>
              <a:t>"Side"-Projects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NotesChat</a:t>
            </a:r>
          </a:p>
        </p:txBody>
      </p:sp>
    </p:spTree>
    <p:extLst>
      <p:ext uri="{BB962C8B-B14F-4D97-AF65-F5344CB8AC3E}">
        <p14:creationId xmlns:p14="http://schemas.microsoft.com/office/powerpoint/2010/main" val="307968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7264-0CCD-3264-5B09-9BFF2722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A0C7-B8C5-2494-EEA2-4D14D30E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Nuxt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Frontend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Backend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File based Storage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Proxy</a:t>
            </a:r>
          </a:p>
          <a:p>
            <a:r>
              <a:rPr lang="en-US" dirty="0" err="1"/>
              <a:t>Ollama</a:t>
            </a:r>
          </a:p>
        </p:txBody>
      </p:sp>
    </p:spTree>
    <p:extLst>
      <p:ext uri="{BB962C8B-B14F-4D97-AF65-F5344CB8AC3E}">
        <p14:creationId xmlns:p14="http://schemas.microsoft.com/office/powerpoint/2010/main" val="374448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4378-D944-113B-8EE3-6540C2E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C97AB-D67D-C492-8E2C-6B1C2CDF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Tool calls all the way</a:t>
            </a:r>
          </a:p>
          <a:p>
            <a:pPr marL="514350" indent="-514350">
              <a:buAutoNum type="arabicPeriod"/>
            </a:pPr>
            <a:r>
              <a:rPr lang="en-US" dirty="0"/>
              <a:t>Try multiple models</a:t>
            </a:r>
          </a:p>
          <a:p>
            <a:pPr marL="514350" indent="-514350">
              <a:buAutoNum type="arabicPeriod"/>
            </a:pPr>
            <a:r>
              <a:rPr lang="en-US" dirty="0"/>
              <a:t>Change Prompts (multiple times)</a:t>
            </a:r>
          </a:p>
          <a:p>
            <a:pPr marL="514350" indent="-514350">
              <a:buAutoNum type="arabicPeriod"/>
            </a:pPr>
            <a:r>
              <a:rPr lang="en-US" dirty="0"/>
              <a:t>Maybe some without tools</a:t>
            </a:r>
          </a:p>
          <a:p>
            <a:pPr marL="514350" indent="-514350">
              <a:buAutoNum type="arabicPeriod"/>
            </a:pPr>
            <a:r>
              <a:rPr lang="en-US" dirty="0"/>
              <a:t>Try more models</a:t>
            </a:r>
          </a:p>
          <a:p>
            <a:pPr marL="514350" indent="-514350">
              <a:buAutoNum type="arabicPeriod"/>
            </a:pPr>
            <a:r>
              <a:rPr lang="en-US" dirty="0"/>
              <a:t>Change Prompts (multiple times)</a:t>
            </a:r>
          </a:p>
          <a:p>
            <a:pPr marL="514350" indent="-514350">
              <a:buAutoNum type="arabicPeriod"/>
            </a:pPr>
            <a:r>
              <a:rPr lang="en-US" dirty="0"/>
              <a:t>Still unhappy</a:t>
            </a:r>
          </a:p>
        </p:txBody>
      </p:sp>
    </p:spTree>
    <p:extLst>
      <p:ext uri="{BB962C8B-B14F-4D97-AF65-F5344CB8AC3E}">
        <p14:creationId xmlns:p14="http://schemas.microsoft.com/office/powerpoint/2010/main" val="216682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B39A-400B-2F7D-0325-8F366DD1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F708-724E-7B94-75AD-93BA0BFB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reasons why companies exist that only do this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Prompt engineering is hard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Big models need hardware (=&gt; Money)</a:t>
            </a:r>
          </a:p>
          <a:p>
            <a:r>
              <a:rPr lang="en-US" dirty="0"/>
              <a:t>Local-Models just not as good (at least the small ones)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The bigger the more reliable</a:t>
            </a:r>
          </a:p>
          <a:p>
            <a:r>
              <a:rPr lang="en-US"/>
              <a:t>Hallucination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Elements I did not specify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Too close to standard websites</a:t>
            </a:r>
          </a:p>
        </p:txBody>
      </p:sp>
    </p:spTree>
    <p:extLst>
      <p:ext uri="{BB962C8B-B14F-4D97-AF65-F5344CB8AC3E}">
        <p14:creationId xmlns:p14="http://schemas.microsoft.com/office/powerpoint/2010/main" val="286920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ic Yellow Rubber Duck with Wings – ShipDucky">
            <a:extLst>
              <a:ext uri="{FF2B5EF4-FFF2-40B4-BE49-F238E27FC236}">
                <a16:creationId xmlns:a16="http://schemas.microsoft.com/office/drawing/2014/main" id="{F3EA19A2-84EE-AF9F-B174-20397C83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0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Image to Website</vt:lpstr>
      <vt:lpstr>Inspiration</vt:lpstr>
      <vt:lpstr>Original Plan</vt:lpstr>
      <vt:lpstr>Corrected Plan</vt:lpstr>
      <vt:lpstr>Factors of Procrastination</vt:lpstr>
      <vt:lpstr>Technologies Used</vt:lpstr>
      <vt:lpstr>The Journey</vt:lpstr>
      <vt:lpstr>Lessons learned</vt:lpstr>
      <vt:lpstr>PowerPoint Presentation</vt:lpstr>
      <vt:lpstr>Tangent: NotesChat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137</cp:revision>
  <dcterms:created xsi:type="dcterms:W3CDTF">2025-07-11T06:33:04Z</dcterms:created>
  <dcterms:modified xsi:type="dcterms:W3CDTF">2025-07-12T08:09:56Z</dcterms:modified>
</cp:coreProperties>
</file>