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6CC6D3D-7FD8-4777-84C1-DA4DB42D9801}">
  <a:tblStyle styleId="{C6CC6D3D-7FD8-4777-84C1-DA4DB42D98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aleway-italic.fntdata"/><Relationship Id="rId10" Type="http://schemas.openxmlformats.org/officeDocument/2006/relationships/slide" Target="slides/slide4.xml"/><Relationship Id="rId32" Type="http://schemas.openxmlformats.org/officeDocument/2006/relationships/font" Target="fonts/Raleway-bold.fntdata"/><Relationship Id="rId13" Type="http://schemas.openxmlformats.org/officeDocument/2006/relationships/slide" Target="slides/slide7.xml"/><Relationship Id="rId35" Type="http://schemas.openxmlformats.org/officeDocument/2006/relationships/font" Target="fonts/Lato-regular.fntdata"/><Relationship Id="rId12" Type="http://schemas.openxmlformats.org/officeDocument/2006/relationships/slide" Target="slides/slide6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9.xml"/><Relationship Id="rId37" Type="http://schemas.openxmlformats.org/officeDocument/2006/relationships/font" Target="fonts/Lato-italic.fntdata"/><Relationship Id="rId14" Type="http://schemas.openxmlformats.org/officeDocument/2006/relationships/slide" Target="slides/slide8.xml"/><Relationship Id="rId36" Type="http://schemas.openxmlformats.org/officeDocument/2006/relationships/font" Target="fonts/La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La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7c0c78e5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7c0c78e5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ee14f86a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ee14f86a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ee14f86a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ee14f86a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ee14f86a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ee14f86a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ee14f86a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ee14f86a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ee14f86a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ee14f86a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2675354c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2675354c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2675354c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2675354c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ee14f86a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ee14f86a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ee14f86a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ee14f86a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ee14f86a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ee14f86a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ee14f86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ee14f86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ee14f86a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ee14f86a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ee14f86a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ee14f86a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ee14f86a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ee14f86a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ee14f86a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ee14f86a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ee14f86a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ee14f86a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ee14f86a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ee14f86a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ee14f86a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ee14f86a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ee14f86a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ee14f86a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ee14f86a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ee14f86a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ee14f86a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ee14f86a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ee14f86a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ee14f86a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ee14f86a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ee14f86a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dragosh.iordache@yahoo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/ jQuery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9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 2 - Iordache Dragos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https://github.com/DragoshDX/js-pixellab-handson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dragosh.iordache@yahoo.com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0741 90 44 66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 02 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8450" y="1250550"/>
            <a:ext cx="3550050" cy="329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Exercitii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Afiseaza dintr-un script intern numele tau in consola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Scripturi inline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Scripturi scrise in atribute ale elementelor 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Folosite in general la evenimente</a:t>
            </a: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8350" y="1200488"/>
            <a:ext cx="555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 03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7628" y="1137503"/>
            <a:ext cx="6556000" cy="2730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Exercitii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Foloseste pe evenimentul de click al butonului metoda alert() pentru a iti afisa numele.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Adauga pe eventul onload al elementului body o alerta care afiseaza textul: Bine ai venit pe acest site!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 04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775" y="861413"/>
            <a:ext cx="6016725" cy="342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Exercitii 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Creeaza fisierul lipsa app.js din folderul js si afiseaza-ti numele in consola.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Creaza un folder nou numit vendor, cu un fisier numit utils.js si adauga acel fisier in documentul HTML deasupra app.js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729450" y="1318650"/>
            <a:ext cx="76887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Ordinea 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interpretare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1513" y="869288"/>
            <a:ext cx="562927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Instructiuni de baza in JavaScript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Operatori aritmetici 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729450" y="2078875"/>
            <a:ext cx="7688700" cy="5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Simbolurile cu care formam o instructiune care contine si date se numesc operatori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Operatiile matematice isi respecta ordinea</a:t>
            </a:r>
            <a:endParaRPr/>
          </a:p>
        </p:txBody>
      </p:sp>
      <p:graphicFrame>
        <p:nvGraphicFramePr>
          <p:cNvPr id="204" name="Google Shape;204;p31"/>
          <p:cNvGraphicFramePr/>
          <p:nvPr/>
        </p:nvGraphicFramePr>
        <p:xfrm>
          <a:off x="863375" y="266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{C6CC6D3D-7FD8-4777-84C1-DA4DB42D9801}</a:tableStyleId>
              </a:tblPr>
              <a:tblGrid>
                <a:gridCol w="2290075"/>
                <a:gridCol w="2290075"/>
                <a:gridCol w="2290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Exemplu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Adunare (concatenare)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 + 39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Scadere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60 - 20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</a:t>
                      </a:r>
                      <a:r>
                        <a:rPr lang="en"/>
                        <a:t>*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Inmultire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 * 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Impartire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 / 5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Atribuire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 x = 2;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Cuprins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Creearea, introducerea si utilizarea unui script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Instructiuni de baza in JavaScript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Operatori de comparare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729450" y="2078875"/>
            <a:ext cx="76887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Sunt folositi pentru a compara valori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Rezultatul operatiei de comparatie va returna o valoarea booleana ( true / false)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Operatorul de testare a egalitatii are particularitati in JavaScript</a:t>
            </a:r>
            <a:endParaRPr/>
          </a:p>
        </p:txBody>
      </p:sp>
      <p:graphicFrame>
        <p:nvGraphicFramePr>
          <p:cNvPr id="211" name="Google Shape;211;p32"/>
          <p:cNvGraphicFramePr/>
          <p:nvPr/>
        </p:nvGraphicFramePr>
        <p:xfrm>
          <a:off x="952500" y="300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{C6CC6D3D-7FD8-4777-84C1-DA4DB42D9801}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Exemplu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 mic decat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 &lt; 65; // 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 mic sau egal decat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 &lt;= 25; // 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 mare decat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 &gt; 2; // 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 mare sau egal decat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 &gt;= 20; // true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Operatori de comparare a egalitatii</a:t>
            </a:r>
            <a:endParaRPr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729450" y="2078875"/>
            <a:ext cx="7688700" cy="11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JavaScript este loosely typed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Egalitatea se poate stabili strict sau tolerant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 recomanda folosirea egalitatii stricte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nu se confunda cu operatorul de atribuire (=)</a:t>
            </a:r>
            <a:endParaRPr/>
          </a:p>
        </p:txBody>
      </p:sp>
      <p:graphicFrame>
        <p:nvGraphicFramePr>
          <p:cNvPr id="218" name="Google Shape;218;p33"/>
          <p:cNvGraphicFramePr/>
          <p:nvPr/>
        </p:nvGraphicFramePr>
        <p:xfrm>
          <a:off x="952500" y="33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{C6CC6D3D-7FD8-4777-84C1-DA4DB42D9801}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Exemplu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Egalitate toleranta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'82' == 82; // 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===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Egalitate stricta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'82' == 82; // false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Operatori pentru valori boolene</a:t>
            </a:r>
            <a:endParaRPr/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729450" y="2078875"/>
            <a:ext cx="7688700" cy="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 folosesc pentru compararea valorilor boolene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Rezultatul operatiei cu operatori booleni este tot o valoare booleana</a:t>
            </a:r>
            <a:endParaRPr/>
          </a:p>
        </p:txBody>
      </p:sp>
      <p:graphicFrame>
        <p:nvGraphicFramePr>
          <p:cNvPr id="225" name="Google Shape;225;p34"/>
          <p:cNvGraphicFramePr/>
          <p:nvPr/>
        </p:nvGraphicFramePr>
        <p:xfrm>
          <a:off x="952500" y="336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{C6CC6D3D-7FD8-4777-84C1-DA4DB42D9801}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Exemplu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&amp;&amp;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Logical AND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 &amp;&amp; true; // 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||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Logical 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 || false; // 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!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Logical NOT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!true; // false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Exercitii	</a:t>
            </a:r>
            <a:endParaRPr/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Folosind consola,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Determina daca (27 + 19) &gt;= (30 +16)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Determina daca (2 * 9) &lt; (5* 8)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Determina daca (257 -134) &gt; (16 * 9)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Tema</a:t>
            </a:r>
            <a:endParaRPr/>
          </a:p>
        </p:txBody>
      </p:sp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Creeaza dupa structura de fisiere de la exercitiul 01 un proiect cu un singur fisier JavaScript. Programul din fisier trebuie sa afiseze numele tau.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corpul documentului HTML adauga un element h1 cu textul Hello: pe care atunci cand dai click se va afisa o alerta cu numele tau.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Creearea, introducerea si utilizarea unui script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650" y="2979175"/>
            <a:ext cx="343852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850" y="252275"/>
            <a:ext cx="555307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3400" y="3422625"/>
            <a:ext cx="2971800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Moduri de introducere a codului JavaScript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Exista trei moduri (relevante) prin care se poate adauga cod JavaScript HTML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Fisier extern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Intern, elementul &lt;script&gt;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Inline, event handlers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 codul este separat, va avea acelasi context de executie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Codul JavaScript este executat in ordinea in care este gasit in documentul HTML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Fisier Extern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Permite separarea functionalitatii (separation of concerns) si organizarea unei structuri de directoare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general fisierele JavaScript se adauga la finalul documentului HTML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000" y="1248113"/>
            <a:ext cx="3438525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 01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0350" y="725825"/>
            <a:ext cx="5976100" cy="409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 01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725" y="2006275"/>
            <a:ext cx="4225496" cy="119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50" y="2189825"/>
            <a:ext cx="3756600" cy="82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Exercitii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Ce se intampla daca inversezi ordinea elementelor &lt;script&gt;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Adauga un al treilea fisier in directorul js numit utils.js si include-l in fisierul 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Adauga cod in fisierul utils.js care sa calculeze produsul numerelor 45 si 82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Codul JavaScript intern este cod normal adaugat in elemente &lt;script&gt;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Codul este executat imediat ce este intalnit de browser in fisier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 se recomanda utilizarea deasa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1800" y="1162388"/>
            <a:ext cx="2971800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