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90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9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2abdd13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2abdd13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2abdd13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2abdd13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2abdd13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2abdd13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e18a1c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e18a1c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52abdd13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52abdd13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52abdd13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52abdd13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2abdd13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2abdd13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2abdd13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52abdd13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7c0b8b7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7c0b8b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2674f7d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2674f7d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2abdd13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2abdd13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2abdd13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2abdd13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2abdd13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2abdd13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2abdd13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2abdd13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2abdd13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2abdd13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2abdd13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2abdd13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2abdd13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2abdd13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2abdd13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2abdd13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ragosh.iordache@yahoo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/ jQuery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 1 - Iordache Dragos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https://github.com/DragoshDX/js-pixellab-handson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dragosh.iordache@yahoo.com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0741 90 44 66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Calculeaza patratul sumei numerelor 45 si 23. </a:t>
            </a:r>
            <a:r>
              <a:rPr lang="en"/>
              <a:t>a</a:t>
            </a:r>
            <a:r>
              <a:rPr baseline="30000" lang="en"/>
              <a:t>2 </a:t>
            </a:r>
            <a:r>
              <a:rPr lang="en"/>
              <a:t> + 2ab + b</a:t>
            </a:r>
            <a:r>
              <a:rPr baseline="30000" lang="en"/>
              <a:t>2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Calculeaza procentul de 23 din 150 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Daca ai un produs care costa 250 de lei fara TVA, cat costa cu TVA daca acesta este 19%?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Calculeaza aria unui cerc de diametru 2578cm.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Math.pow(2, 2);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Math.pow(2, Math.pow(2, 2));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Math.sqrt(25);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Math.ceil(25.2);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Calculeaza patratul sumei numerelor 45 si 23. a</a:t>
            </a:r>
            <a:r>
              <a:rPr baseline="30000" lang="en"/>
              <a:t>2 </a:t>
            </a:r>
            <a:r>
              <a:rPr lang="en"/>
              <a:t> + 2ab + b</a:t>
            </a:r>
            <a:r>
              <a:rPr baseline="30000" lang="en"/>
              <a:t>2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Calculeaza aria unui cerc de diametru 25cm.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https://github.com/DragoshDX/js-pixellab-handson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675" y="941167"/>
            <a:ext cx="4784476" cy="382950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150" y="1933575"/>
            <a:ext cx="391477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02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250" y="232787"/>
            <a:ext cx="4576424" cy="46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125" y="836625"/>
            <a:ext cx="4930701" cy="38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02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Folosind codul prezentat la calculul ariei unui dreptunghi calculeaza volumul unui paralelipiped dreptunghic. Stiind ca volumul sau este L * l * a si avand trei inputuri pentru dimensiunea fiecarei laturi.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Folosind acelasi cod, calculeaza aria unui cerc in functie de un input pentru raza, stii cand ca aceasta este πr</a:t>
            </a:r>
            <a:r>
              <a:rPr baseline="30000" lang="en"/>
              <a:t>2   </a:t>
            </a:r>
            <a:endParaRPr baseline="30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 Optionala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Folosind acelasi cod, calculeaza volumul unei sfere, stiind ca formula pentru acesta este: 4/3 * </a:t>
            </a:r>
            <a:r>
              <a:rPr lang="en"/>
              <a:t> πr</a:t>
            </a:r>
            <a:r>
              <a:rPr baseline="30000" lang="en"/>
              <a:t>3 </a:t>
            </a:r>
            <a:r>
              <a:rPr lang="en"/>
              <a:t>. Foloseste metoda Math.pow si constanta 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Folosind acelasi cod calculeaza suprafata unei sfere, stiind ca formula este: 4πr</a:t>
            </a:r>
            <a:r>
              <a:rPr baseline="30000" lang="en"/>
              <a:t>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Introducere.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Primul nostru script.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Introducere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775" y="456925"/>
            <a:ext cx="4286525" cy="42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Introdus in 1995 in Netscape Navigator sub numele de LiveScript, creat de Brendan Eich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 este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Limbaj High Level interpretat, weakly typed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Folosit cu precadere in interfetele siteurilor dar nu numai, predominant front-end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Folosit back-end (node.js), API-uri, etc…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Folosit desktop (sisteme de build - Grunt, Gulp, Webpack / softuri desktop - Electron, Ionic)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Folosit pentru mobile apps ( Ionic, NativeScript, ReactNative, PWA)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Folosit pentru microcontrollere (Espruino, Tessel, Nodeduino)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Caruseluri de continut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Interactiune avansata cu formulare (validare, calcule automate, comparatii, etc…)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Infinite scroll, Ajax update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Filtrare de date pe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Orice?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Biblioteca JavaScript cu rolul de a simplifica lucrul cu JavaScript, realizata initial de John Resig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 este alt limbaj de programare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Simplifica radical manipularea DOM (DOM scripting), Ajax, compatibilitate cross-browser, functii lipsa, etc…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Animatii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Comunitate imensa, suport constant, sistem de pluginuri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Inca relevant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Primul nostru script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950" y="3459113"/>
            <a:ext cx="38100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console.log('Hello World');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'Hello World';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12 + 1;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12 * 2;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(3 - 1) * 2;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Exercitii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Scrie-ti numele in consola.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Care este suma numerelor 45267 si 8192?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Care este diferenta lor?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Care este produsul numerelor 84 si 25?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Care este catul numerelor 25200 si 50?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Care este aria unui dreptunghi cu lungimea de 52 cm si latimea de 80 cm?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Care este diferenta de suprafata intre un dreptunghi de lungime 28 cm si latime 82  cm si un patrat de latura 45?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Daca ai 825 de bidoane de cola si oferi 50 cator 6 prieteni, iar apoi mai cumperi 380 cate bidoane vei avea la final?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