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aleway"/>
      <p:regular r:id="rId51"/>
      <p:bold r:id="rId52"/>
      <p:italic r:id="rId53"/>
      <p:boldItalic r:id="rId54"/>
    </p:embeddedFont>
    <p:embeddedFont>
      <p:font typeface="La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8ACFE7-96F5-403A-B20D-20020E14AC93}">
  <a:tblStyle styleId="{BC8ACFE7-96F5-403A-B20D-20020E14AC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regular.fntdata"/><Relationship Id="rId50" Type="http://schemas.openxmlformats.org/officeDocument/2006/relationships/slide" Target="slides/slide45.xml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6.xml"/><Relationship Id="rId55" Type="http://schemas.openxmlformats.org/officeDocument/2006/relationships/font" Target="fonts/Lato-regular.fntdata"/><Relationship Id="rId10" Type="http://schemas.openxmlformats.org/officeDocument/2006/relationships/slide" Target="slides/slide5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57" Type="http://schemas.openxmlformats.org/officeDocument/2006/relationships/font" Target="fonts/Lato-italic.fntdata"/><Relationship Id="rId12" Type="http://schemas.openxmlformats.org/officeDocument/2006/relationships/slide" Target="slides/slide7.xml"/><Relationship Id="rId56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04d0b46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04d0b4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04d0b4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04d0b4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04d0b4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04d0b4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1168d7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1168d7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38ccd43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38ccd43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038ccd4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038ccd4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38ccd4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038ccd4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38ccd4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38ccd4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38ccd4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038ccd4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fc4e6e1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fc4e6e1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04d0b4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04d0b4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c4e6e1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fc4e6e1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fc4e6e13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fc4e6e1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fd85f9f6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fd85f9f6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d1158826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d1158826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1158826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1158826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1158826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1158826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d1158826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d1158826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fd85f9f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fd85f9f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fd85f9f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fd85f9f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f1168d77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f1168d7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04d0b4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04d0b4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075bcf9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075bcf9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075bcf9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075bcf9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075bcf9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075bcf9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d1158826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d1158826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d1158826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d1158826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d1158826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d1158826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d11588261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d11588261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d11588261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d1158826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d11588261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d11588261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d11588261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d11588261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04d0b46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04d0b4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d11588261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d11588261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d11588261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d11588261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d11588261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d11588261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d11588261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d11588261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d11588261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d11588261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d11588261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d11588261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1168d77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1168d7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1168d7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1168d7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04d0b46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04d0b46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1168d7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f1168d7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04d0b4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04d0b4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ragosh.iordache@yahoo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.png"/><Relationship Id="rId7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JavaScript / jQuery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Curs 3 - Iordache Dragos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https://github.com/DragoshDX/js-pixellab-handson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dragosh.iordache@yahoo.com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0741 90 44 66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Valori truthy sau falsy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Datorita mediului in care a fost publicat initial JavaScript (browsere), multi operatori executa diferite conversii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JavaScript este loosely typed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Pentru a putea rula operatiunile boolene, in anumite cazuri valorile se convertesc</a:t>
            </a:r>
            <a:endParaRPr/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952500" y="332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{BC8ACFE7-96F5-403A-B20D-20020E14AC93}</a:tableStyleId>
              </a:tblPr>
              <a:tblGrid>
                <a:gridCol w="3321225"/>
                <a:gridCol w="4016025"/>
              </a:tblGrid>
              <a:tr h="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Valoare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Valoare convertita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'string'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Ruleaza in consola urmatoarele linii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true === 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false !== 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== true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== 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 == true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'true' == false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Ruleaza in consola urmatoarele linii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=== 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=== true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 === false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'true' === false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Tip de date complex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Majoritatea entitatilor in JavaScript sunt obiecte (inclusiv functiile)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Obiectele se transmit prin referinta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Obiectele sunt unele din cele mai importante tipuri de date in programare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Cand valoarea este un tip de date primitiv sau obiect ea se numeste proprietate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Sunt structuri de date de tip cheie valoare, valorile pot contine orice tip de date, arborescenta poate fi oricat de adanca (inclusiv circulara)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025" y="1603988"/>
            <a:ext cx="3364524" cy="26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obiecte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Literale (se pot folosi la configurari, ca structura de date, etc… 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Instantiabile (prin constructori -&gt; OOP)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250" y="3040625"/>
            <a:ext cx="17716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350" y="3168338"/>
            <a:ext cx="28956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01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Folosind codul din index.html, introdu datele tale si afiseaza in consola numele mic si varsta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fraza “Ma numesc xxx yyy si am xx ani.” in consola folosind operatorul de concatenare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anul in care te-ai nascut scazand varsta din anul curent (un proces numit hardcodare)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Adauga o cheie noua de tip boolean cu numele petOwner (noteaza capitalizarea)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02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601" y="462250"/>
            <a:ext cx="2377075" cy="40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Folosind fisierul din folderul ex02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varsta prietenei Carol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Folosind anul curent calculeaza si afiseaza anul de nastere al lui Larry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Calculeaza diferenta si afiseaza propozitia: “Steven este cu xx ani mai mare decat Carol.” folosind proprietatile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propozitia: “Prietenul meu Steven Stevenson are xx ani” folosind doar proprietatile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propozitia: “Prietenii mei sunt: Steven, Carol si Larry.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numarul de caractere al numelui de familie al lui Steven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03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950" y="930825"/>
            <a:ext cx="2792110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75" y="2511750"/>
            <a:ext cx="22193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9950" y="2257125"/>
            <a:ext cx="22383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7125" y="2412575"/>
            <a:ext cx="20669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1625" y="3831225"/>
            <a:ext cx="22574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Tipuri de date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Variabile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Expresii si declaratii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03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63"/>
            <a:ext cx="30289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275" y="2078875"/>
            <a:ext cx="2861100" cy="13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03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Folosind fisierele din folderul ex03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Seteaza-l pe Steven ca prieten al lui Larry si al Anitei (si invers).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Seteaz-o pe Carol ca prietena a Anitei (si invers).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03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Folosind keywordul delete sterge prietenia dintre Dragos si Larry (si invers).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numele complet al lui Dragos folosind obiectul Larry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Expresiile regulare sunt modele care pot reprezenta diferite combinatii variabile de simboluri in stringuri.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 regex poate reprezenta multe stringuri.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 folosesc atunci cand nu stim exact ce cautam.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 orice altceva in JavaScript sunt tot obiecte.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 recomanda utilizarea notatiei // (notatia literala) si nu constructorul.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https://regex101.com/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  <p:graphicFrame>
        <p:nvGraphicFramePr>
          <p:cNvPr id="233" name="Google Shape;233;p3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{BC8ACFE7-96F5-403A-B20D-20020E14AC93}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Simbol regex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Semnificatie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Exemplu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\d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Orice numar (de toate felurile)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/\d/.test('abcedefg');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 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\D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Orice caracter non-numar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/\D\.test(</a:t>
                      </a:r>
                      <a:r>
                        <a:rPr lang="en"/>
                        <a:t>'abcedefg'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\d+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Unul sau mai multe (nelimitat) caractere de tip numar (consecutive)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'12345asb123'.match(/\d+/)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cat|car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Una sau alta din formularile specificate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'my cat likes to sleep under the car'.match(/cat|car/)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Folosim flagul i pentru a ignora majuscule sau minuscule.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Folosim flagul g pentru a cauta tot regexul.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Extrage toate numele proprii din urmatoarea propozitie: Dragos este prietenul lui Carol si a lui Steven insa nu si a lui Keith.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Tip de date complex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 fapt sunt obiecte, comportandu-se exact ca obiecte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 proprietati si metode specifice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Utile la salvarea de colectii de lucruri (absolut orice tip de date este acceptat)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Pozitiile unui array se specifica in numere intregi. Se foloseste termenul index.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Accesul se face prin notatia paranteza patrata (bracket notation).  myArray[2]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Lungimea unui array se poate afla cu proprietatea length. Golirea lui se face similar.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/>
              <a:t>Atentie, numerotarea se porneste de la 0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Lungimea unui array nu este niciodata egala cu valorea ultimului index.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04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250" y="2625950"/>
            <a:ext cx="27241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date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04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</a:t>
            </a:r>
            <a:r>
              <a:rPr lang="en"/>
              <a:t>fiseaza numarul de pe pozitia 5 a arrayului.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Afiseaza numarul 3 din array.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Afiseaza lungimea arrayului.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Afiseaza suma numerelor de pe pozitia 0 si 4.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Afiseaza pozitia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05</a:t>
            </a:r>
            <a:endParaRPr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300" y="801748"/>
            <a:ext cx="3020650" cy="36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 		</a:t>
            </a:r>
            <a:endParaRPr/>
          </a:p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propozitia: “Ma numesc xxx yyy si stiu html si css.” Foloseste notatia cu paranteze patrate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propozitia “Sunt xxx si acum invat JavaScript.” Nu folosi valoarea din arrayul de skills.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propozitia “Am x prieteni: Larry, Steve si Carol.” Foloseste proprietatea length si apeleaza direct proprietatile name ale obiectelor.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Transmiterea prin referinta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Tipurile de date complexe se transmit prin referinta.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Variabilele nu pastreaza valoarea ci doar o locatie in memorie spre acel obiect.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Variabile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06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063" y="2078863"/>
            <a:ext cx="69246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</a:t>
            </a:r>
            <a:endParaRPr/>
          </a:p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Folosind codul de la ex 06 schimba numele Dragos cu numele tau.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</a:t>
            </a:r>
            <a:endParaRPr/>
          </a:p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Folosind o variabila numita name in care sa iti stochezi numele schimba textul astfel incat propozitia sa afiseze numele tau.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Pentru a interpola o variabila in template string foloseste notatia ${numeVariabila}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Variabile</a:t>
            </a:r>
            <a:endParaRPr/>
          </a:p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Variabila este o locatie denumita (in memorie) care stocheaza o valoare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 valoare impredictibila poate fi accesata printr-un nume predictibil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 asigneaza cu operatorul de atribuire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 data stocata o valoare, pe ea se poate opera la fel ca pe valorile folosite direct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 declara cu var, dar vom intalni si notatiile const si let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Redactarea preferata a variabilelor</a:t>
            </a:r>
            <a:endParaRPr/>
          </a:p>
        </p:txBody>
      </p:sp>
      <p:pic>
        <p:nvPicPr>
          <p:cNvPr id="325" name="Google Shape;3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50" y="2007575"/>
            <a:ext cx="2372075" cy="17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325" y="2006250"/>
            <a:ext cx="3041455" cy="17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4375" y="2106100"/>
            <a:ext cx="2472075" cy="16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date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Primitive (boolean, number, string)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Obiecte (object, array)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 sunt singurele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Expresii si declaratii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Expresii (expressions)</a:t>
            </a:r>
            <a:endParaRPr/>
          </a:p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 expresie in JavaScript este orice combinatie de variabile, operatori, alte expresii care evalueaza la o singura valoare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Math.pow(2, Math.pow(2, 2));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Toate operatiunile de atribuire se termina cu 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Declaratii (statements)</a:t>
            </a:r>
            <a:endParaRPr/>
          </a:p>
        </p:txBody>
      </p:sp>
      <p:sp>
        <p:nvSpPr>
          <p:cNvPr id="344" name="Google Shape;344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Instructiuni complexe pe care le executa parserul de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Pot fi compuse din keywords, expresii, functii, etc…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statement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</a:t>
            </a:r>
            <a:endParaRPr/>
          </a:p>
        </p:txBody>
      </p:sp>
      <p:sp>
        <p:nvSpPr>
          <p:cNvPr id="350" name="Google Shape;350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CONT DE GIT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Creeaza un obiect numit person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Obiectul sa contina urmatoarele proprietati: firstName, lastName, email, birthYear, pets, zipCode.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Proprietatea pets sa contina un array de obiecte cu trei pozitii.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Obiectele din pets sa contina urmatoarele proprietati: name, species, age.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Toata informatia poate fi inventata. Nu divulga informatii personale inutil.</a:t>
            </a: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</a:t>
            </a:r>
            <a:endParaRPr/>
          </a:p>
        </p:txBody>
      </p:sp>
      <p:sp>
        <p:nvSpPr>
          <p:cNvPr id="356" name="Google Shape;356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propozitia: “Numele meu este: xxx si yyy si am x animale”. Nu uita de proprietatea length a arrayului pets.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propozitia: “Am acelasi email din copilarie: xxx”.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propozitia: “Unul din cele x animale ale mele este species si are age ani.”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Calculeaza si afiseaza (folosind anul curent) anul de nastere al animalului de pe pozitia 2.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Calculeaza si salveaza in variabila difference diferenta de ani dintre persoana si animalul de pe pozitia 0. Foloseste anul curent.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Salveaza numele animalului de pe pozitia 0 intr-o variabila numita petName.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propozitia: “Intre firstName si petName este o diferenta de difference ani”.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 Optionala</a:t>
            </a:r>
            <a:endParaRPr/>
          </a:p>
        </p:txBody>
      </p:sp>
      <p:sp>
        <p:nvSpPr>
          <p:cNvPr id="362" name="Google Shape;362;p57"/>
          <p:cNvSpPr txBox="1"/>
          <p:nvPr>
            <p:ph idx="1" type="body"/>
          </p:nvPr>
        </p:nvSpPr>
        <p:spPr>
          <a:xfrm>
            <a:off x="729450" y="2078875"/>
            <a:ext cx="76887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documentul HTML creeaza o lista neordonata &lt;ul&gt; cu 5 elemente goale &lt;li&gt;.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Fiecare li sa aiba un id: prop01, prop02… etc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Folosind metoda document.getElementById() afiseaza urmatoarele 5 afirmatii despre obiectul person.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propozitia “ firstName, pet1, pet2, pet3 locuiesc toti in aceeasi casa” (folosind bracket notation pe arrayul pets)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Calculeaza si afiseaza diferenta de varsta dintre animalul de pe pozitia 0 si cel de pe pozitia 2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propozitia: “Ma numesc xxx yyy, m-am nascut in birthYear si codul meu postal este: zipCode”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propozitia: “Animalele mele s-au nascut in xxxx, xxx, respectiv xxx.” Foloseste anul curent pentru a efectua scaderea.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Folosirea variabilelor este optionala dar incurajata.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Siruri de caractere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 exista decat tipul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Intre valori string se pot folosi operatorii de comparare a egalitatii (==, ===), operatorii de comparare </a:t>
            </a:r>
            <a:r>
              <a:rPr lang="en"/>
              <a:t>(</a:t>
            </a:r>
            <a:r>
              <a:rPr lang="en" sz="1100"/>
              <a:t>&lt;, &lt;=, &gt;=, &gt;</a:t>
            </a:r>
            <a:r>
              <a:rPr lang="en"/>
              <a:t>) si operatorul de concatenare (+)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 imbraca in ghilimele, preferabil single quote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 mai pot folosi si backticks (`) un concept numit template string sau template literal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Ruleaza in consola urmatoarele linii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'Hello' + 'world'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'a' == 'A'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'a' &gt; 'd'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'd' &gt; 'a'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'andra' &gt; 'anisia'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'd' &gt; 'i'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'Dragos' + 'Iordache'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Numere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 exista integer sau float ca in alte limbaje, numele tipului de date este exclusiv “number”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Intre valori number se pot folosi operatorii aritmetici (+ , -,  /, *), operatorii de incrementare si decrementare (++, --), operatorii de comparare (</a:t>
            </a:r>
            <a:r>
              <a:rPr lang="en" sz="1100"/>
              <a:t>&lt;, &lt;=, &gt;=, &gt;</a:t>
            </a:r>
            <a:r>
              <a:rPr lang="en"/>
              <a:t>) si operatorii de comparare a egalitatii (==, ===)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NaN si Infinity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 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Ruleaza in consola urmatoarele linii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25 + 'text'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65 -  'text'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25 &gt; 'text'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'1' ==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'1' ===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== '1'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NaN == NaN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5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 valoare booleana poate avea doar doua valori: true|false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Intre valori boolene se pot folosi operatorii pentru valori boolene (&amp;&amp;, || sau !), operatorii de comparare a egalitatii (==, ===)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Daca o valoare comparata nu este booleana, ea va fi convertita apoi compararea poate avea loc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Urmatorii operatori produc valori boolene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Operatorii pentru valori boolene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Operatorii de comparare a egalitatii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Operatorii de comparare (&lt;, &lt;=, &gt;=, &gt;)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