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DD8027C-7D6D-4412-B193-AD7C0CDDD150}" type="datetimeFigureOut">
              <a:rPr lang="ja-JP" altLang="en-US"/>
              <a:pPr>
                <a:defRPr/>
              </a:pPr>
              <a:t>16/07/03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046C11D-ABBC-40E6-9CA0-F49D59E58FD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1465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075CB-96CB-4963-A234-DE1971734B54}" type="datetime1">
              <a:rPr lang="ja-JP" altLang="en-US"/>
              <a:pPr>
                <a:defRPr/>
              </a:pPr>
              <a:t>16/07/03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SPAJAM2015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4A164-C01C-433F-B022-F47E4B7EAFE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7F9B7-1C92-48FC-8480-6B540213C784}" type="datetime1">
              <a:rPr lang="ja-JP" altLang="en-US"/>
              <a:pPr>
                <a:defRPr/>
              </a:pPr>
              <a:t>16/07/03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SPAJAM2015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78DB3-1526-4228-B6B2-38C8079818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1" cy="78009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93B32-9CC1-4CC8-8D6C-AFB33290555F}" type="datetime1">
              <a:rPr lang="ja-JP" altLang="en-US"/>
              <a:pPr>
                <a:defRPr/>
              </a:pPr>
              <a:t>16/07/03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SPAJAM2015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5BF58-44C2-4CFE-9E86-74CE7412A1C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76B25-55DC-4E51-92E5-1F69F84FEA76}" type="datetime1">
              <a:rPr lang="ja-JP" altLang="en-US"/>
              <a:pPr>
                <a:defRPr/>
              </a:pPr>
              <a:t>16/07/03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SPAJAM2015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CB435-8B24-4961-89D4-29F1423B523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9DACB-7DC3-4527-A910-3E675EC74618}" type="datetime1">
              <a:rPr lang="ja-JP" altLang="en-US"/>
              <a:pPr>
                <a:defRPr/>
              </a:pPr>
              <a:t>16/07/03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SPAJAM2015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16295-DA1F-4635-B295-D690AAA5AF4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FD33B-58A3-428D-B671-4FA7047256E4}" type="datetime1">
              <a:rPr lang="ja-JP" altLang="en-US"/>
              <a:pPr>
                <a:defRPr/>
              </a:pPr>
              <a:t>16/07/03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SPAJAM2015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86C39-38AD-4FF4-AAA9-790BF087879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7BADF-22EB-432C-B62A-E16470C67D43}" type="datetime1">
              <a:rPr lang="ja-JP" altLang="en-US"/>
              <a:pPr>
                <a:defRPr/>
              </a:pPr>
              <a:t>16/07/03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SPAJAM2015</a:t>
            </a: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BE646-838E-4976-9A3B-2E0461EE7CD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B8A9A-02D7-4C0E-A155-9929F9DA391C}" type="datetime1">
              <a:rPr lang="ja-JP" altLang="en-US"/>
              <a:pPr>
                <a:defRPr/>
              </a:pPr>
              <a:t>16/07/03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SPAJAM2015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76EFB-E603-4E54-A6F4-2BF81E5A358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86A89-E55C-46DB-B7C5-433F9872C0C2}" type="datetime1">
              <a:rPr lang="ja-JP" altLang="en-US"/>
              <a:pPr>
                <a:defRPr/>
              </a:pPr>
              <a:t>16/07/03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SPAJAM2015</a:t>
            </a: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10A98-E25A-457C-A746-6C8DC88421D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AF255-C49A-45B7-82C7-861A046BA647}" type="datetime1">
              <a:rPr lang="ja-JP" altLang="en-US"/>
              <a:pPr>
                <a:defRPr/>
              </a:pPr>
              <a:t>16/07/03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SPAJAM2015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88814-3DBA-4206-807B-A135444FFA0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DE3E5-5D7C-4E48-9D7C-9FEFDD3F3CD7}" type="datetime1">
              <a:rPr lang="ja-JP" altLang="en-US"/>
              <a:pPr>
                <a:defRPr/>
              </a:pPr>
              <a:t>16/07/03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SPAJAM2015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C7FC-6F3F-474E-BBF5-0F2420612DD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5BE336-C4CE-43AD-838A-21092CE108CD}" type="datetime1">
              <a:rPr lang="ja-JP" altLang="en-US"/>
              <a:pPr>
                <a:defRPr/>
              </a:pPr>
              <a:t>16/07/03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SPAJAM2015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D08EBD-DCFF-44B4-9CDB-296331B0097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テキスト ボックス 3"/>
          <p:cNvSpPr txBox="1">
            <a:spLocks noChangeArrowheads="1"/>
          </p:cNvSpPr>
          <p:nvPr/>
        </p:nvSpPr>
        <p:spPr bwMode="auto">
          <a:xfrm>
            <a:off x="250825" y="115888"/>
            <a:ext cx="1189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>
                <a:latin typeface="Calibri" pitchFamily="34" charset="0"/>
              </a:rPr>
              <a:t>チーム名：</a:t>
            </a:r>
          </a:p>
        </p:txBody>
      </p:sp>
      <p:sp>
        <p:nvSpPr>
          <p:cNvPr id="2051" name="テキスト ボックス 4"/>
          <p:cNvSpPr txBox="1">
            <a:spLocks noChangeArrowheads="1"/>
          </p:cNvSpPr>
          <p:nvPr/>
        </p:nvSpPr>
        <p:spPr bwMode="auto">
          <a:xfrm>
            <a:off x="257175" y="620713"/>
            <a:ext cx="1577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>
                <a:latin typeface="Calibri" pitchFamily="34" charset="0"/>
              </a:rPr>
              <a:t>メンバー構成：</a:t>
            </a:r>
          </a:p>
        </p:txBody>
      </p:sp>
      <p:sp>
        <p:nvSpPr>
          <p:cNvPr id="2052" name="テキスト ボックス 5"/>
          <p:cNvSpPr txBox="1">
            <a:spLocks noChangeArrowheads="1"/>
          </p:cNvSpPr>
          <p:nvPr/>
        </p:nvSpPr>
        <p:spPr bwMode="auto">
          <a:xfrm>
            <a:off x="250825" y="1412875"/>
            <a:ext cx="1630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>
                <a:latin typeface="Calibri" pitchFamily="34" charset="0"/>
              </a:rPr>
              <a:t>アプリタイトル：</a:t>
            </a:r>
          </a:p>
        </p:txBody>
      </p:sp>
      <p:sp>
        <p:nvSpPr>
          <p:cNvPr id="2053" name="テキスト ボックス 6"/>
          <p:cNvSpPr txBox="1">
            <a:spLocks noChangeArrowheads="1"/>
          </p:cNvSpPr>
          <p:nvPr/>
        </p:nvSpPr>
        <p:spPr bwMode="auto">
          <a:xfrm>
            <a:off x="250825" y="1916113"/>
            <a:ext cx="2060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>
                <a:latin typeface="Calibri" pitchFamily="34" charset="0"/>
              </a:rPr>
              <a:t>アプリのコンセプト：</a:t>
            </a:r>
          </a:p>
        </p:txBody>
      </p:sp>
      <p:cxnSp>
        <p:nvCxnSpPr>
          <p:cNvPr id="10" name="直線コネクタ 9"/>
          <p:cNvCxnSpPr/>
          <p:nvPr/>
        </p:nvCxnSpPr>
        <p:spPr>
          <a:xfrm>
            <a:off x="250825" y="549275"/>
            <a:ext cx="8066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250825" y="1341438"/>
            <a:ext cx="8066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50825" y="1844675"/>
            <a:ext cx="8066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50825" y="2781300"/>
            <a:ext cx="8066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テキスト ボックス 14"/>
          <p:cNvSpPr txBox="1">
            <a:spLocks noChangeArrowheads="1"/>
          </p:cNvSpPr>
          <p:nvPr/>
        </p:nvSpPr>
        <p:spPr bwMode="auto">
          <a:xfrm>
            <a:off x="323850" y="2852738"/>
            <a:ext cx="157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>
                <a:latin typeface="Calibri" pitchFamily="34" charset="0"/>
              </a:rPr>
              <a:t>アプリの概要：</a:t>
            </a:r>
          </a:p>
        </p:txBody>
      </p:sp>
      <p:sp>
        <p:nvSpPr>
          <p:cNvPr id="2059" name="テキスト ボックス 15"/>
          <p:cNvSpPr txBox="1">
            <a:spLocks noChangeArrowheads="1"/>
          </p:cNvSpPr>
          <p:nvPr/>
        </p:nvSpPr>
        <p:spPr bwMode="auto">
          <a:xfrm>
            <a:off x="1763713" y="620713"/>
            <a:ext cx="70302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Calibri" pitchFamily="34" charset="0"/>
              </a:rPr>
              <a:t>近藤英介</a:t>
            </a:r>
            <a:r>
              <a:rPr lang="ja-JP" altLang="en-US" dirty="0" smtClean="0">
                <a:solidFill>
                  <a:srgbClr val="FF0000"/>
                </a:solidFill>
                <a:latin typeface="Calibri" pitchFamily="34" charset="0"/>
              </a:rPr>
              <a:t>（</a:t>
            </a:r>
            <a:r>
              <a:rPr lang="ja-JP" altLang="en-US" dirty="0" smtClean="0">
                <a:solidFill>
                  <a:srgbClr val="FF0000"/>
                </a:solidFill>
                <a:latin typeface="Calibri" pitchFamily="34" charset="0"/>
              </a:rPr>
              <a:t>プログラマー・企画</a:t>
            </a:r>
            <a:r>
              <a:rPr lang="ja-JP" altLang="en-US" dirty="0" smtClean="0">
                <a:solidFill>
                  <a:srgbClr val="FF0000"/>
                </a:solidFill>
                <a:latin typeface="Calibri" pitchFamily="34" charset="0"/>
              </a:rPr>
              <a:t>） 、</a:t>
            </a:r>
            <a:r>
              <a:rPr lang="ja-JP" altLang="en-US" dirty="0" smtClean="0">
                <a:solidFill>
                  <a:srgbClr val="FF0000"/>
                </a:solidFill>
                <a:latin typeface="Calibri" pitchFamily="34" charset="0"/>
              </a:rPr>
              <a:t>近藤秀彦</a:t>
            </a:r>
            <a:r>
              <a:rPr lang="ja-JP" altLang="en-US" dirty="0" smtClean="0">
                <a:solidFill>
                  <a:srgbClr val="FF0000"/>
                </a:solidFill>
                <a:latin typeface="Calibri" pitchFamily="34" charset="0"/>
              </a:rPr>
              <a:t>（</a:t>
            </a:r>
            <a:r>
              <a:rPr lang="ja-JP" altLang="en-US" dirty="0" smtClean="0">
                <a:solidFill>
                  <a:srgbClr val="FF0000"/>
                </a:solidFill>
                <a:latin typeface="Calibri" pitchFamily="34" charset="0"/>
              </a:rPr>
              <a:t>プログラマー・資料作成</a:t>
            </a:r>
            <a:r>
              <a:rPr lang="ja-JP" altLang="en-US" dirty="0" smtClean="0">
                <a:solidFill>
                  <a:srgbClr val="FF0000"/>
                </a:solidFill>
                <a:latin typeface="Calibri" pitchFamily="34" charset="0"/>
              </a:rPr>
              <a:t>） 、</a:t>
            </a:r>
            <a:endParaRPr lang="en-US" altLang="ja-JP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Calibri" pitchFamily="34" charset="0"/>
              </a:rPr>
              <a:t>逢坂隆司</a:t>
            </a:r>
            <a:r>
              <a:rPr lang="ja-JP" altLang="en-US" dirty="0" smtClean="0">
                <a:solidFill>
                  <a:srgbClr val="FF0000"/>
                </a:solidFill>
                <a:latin typeface="Calibri" pitchFamily="34" charset="0"/>
              </a:rPr>
              <a:t>（</a:t>
            </a:r>
            <a:r>
              <a:rPr lang="ja-JP" altLang="en-US" dirty="0" smtClean="0">
                <a:solidFill>
                  <a:srgbClr val="FF0000"/>
                </a:solidFill>
                <a:latin typeface="Calibri" pitchFamily="34" charset="0"/>
              </a:rPr>
              <a:t>プログラマー</a:t>
            </a:r>
            <a:r>
              <a:rPr lang="ja-JP" altLang="en-US" dirty="0" smtClean="0">
                <a:solidFill>
                  <a:srgbClr val="FF0000"/>
                </a:solidFill>
                <a:latin typeface="Calibri" pitchFamily="34" charset="0"/>
              </a:rPr>
              <a:t>） </a:t>
            </a:r>
            <a:endParaRPr lang="en-US" altLang="ja-JP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060" name="テキスト ボックス 16"/>
          <p:cNvSpPr txBox="1">
            <a:spLocks noChangeArrowheads="1"/>
          </p:cNvSpPr>
          <p:nvPr/>
        </p:nvSpPr>
        <p:spPr bwMode="auto">
          <a:xfrm>
            <a:off x="1403350" y="115888"/>
            <a:ext cx="1428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  <a:latin typeface="Calibri" pitchFamily="34" charset="0"/>
              </a:rPr>
              <a:t>UDONKONET</a:t>
            </a:r>
            <a:endParaRPr lang="ja-JP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061" name="テキスト ボックス 17"/>
          <p:cNvSpPr txBox="1">
            <a:spLocks noChangeArrowheads="1"/>
          </p:cNvSpPr>
          <p:nvPr/>
        </p:nvSpPr>
        <p:spPr bwMode="auto">
          <a:xfrm>
            <a:off x="1835150" y="1412875"/>
            <a:ext cx="12793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Calibri" pitchFamily="34" charset="0"/>
              </a:rPr>
              <a:t>声に願いを</a:t>
            </a:r>
            <a:endParaRPr lang="ja-JP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062" name="テキスト ボックス 18"/>
          <p:cNvSpPr txBox="1">
            <a:spLocks noChangeArrowheads="1"/>
          </p:cNvSpPr>
          <p:nvPr/>
        </p:nvSpPr>
        <p:spPr bwMode="auto">
          <a:xfrm>
            <a:off x="2195513" y="1916113"/>
            <a:ext cx="2370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Calibri" pitchFamily="34" charset="0"/>
              </a:rPr>
              <a:t>声の力で願いを叶える</a:t>
            </a:r>
            <a:endParaRPr lang="ja-JP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063" name="テキスト ボックス 19"/>
          <p:cNvSpPr txBox="1">
            <a:spLocks noChangeArrowheads="1"/>
          </p:cNvSpPr>
          <p:nvPr/>
        </p:nvSpPr>
        <p:spPr bwMode="auto">
          <a:xfrm>
            <a:off x="250825" y="3357563"/>
            <a:ext cx="8424863" cy="3239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密かに秘めた強い思いや願いを、リアルタイムで人をつなぎ、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そのサプライズの力をかりて伝えることにあります。</a:t>
            </a:r>
          </a:p>
          <a:p>
            <a:r>
              <a:rPr lang="ja-JP" altLang="en-US" dirty="0">
                <a:solidFill>
                  <a:srgbClr val="FF0000"/>
                </a:solidFill>
                <a:latin typeface="Calibri" pitchFamily="34" charset="0"/>
              </a:rPr>
              <a:t>そして相手の本音を見出してアプリが代弁してくれます。</a:t>
            </a:r>
            <a:endParaRPr lang="en-US" altLang="ja-JP" dirty="0">
              <a:solidFill>
                <a:srgbClr val="FF0000"/>
              </a:solidFill>
              <a:latin typeface="Calibri" pitchFamily="34" charset="0"/>
            </a:endParaRPr>
          </a:p>
          <a:p>
            <a:endParaRPr lang="en-US" altLang="ja-JP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Calibri" pitchFamily="34" charset="0"/>
              </a:rPr>
              <a:t>現状は</a:t>
            </a:r>
            <a:r>
              <a:rPr lang="en-US" altLang="ja-JP" dirty="0" err="1" smtClean="0">
                <a:solidFill>
                  <a:srgbClr val="FF0000"/>
                </a:solidFill>
                <a:latin typeface="Calibri" pitchFamily="34" charset="0"/>
              </a:rPr>
              <a:t>siri</a:t>
            </a:r>
            <a:r>
              <a:rPr lang="ja-JP" altLang="en-US" dirty="0" smtClean="0">
                <a:solidFill>
                  <a:srgbClr val="FF0000"/>
                </a:solidFill>
                <a:latin typeface="Calibri" pitchFamily="34" charset="0"/>
              </a:rPr>
              <a:t>だが、リアルタイムでつないだ人たち本人の、音声入力・音声認識によるコミュニケーション機能など、拡張したかった。</a:t>
            </a:r>
            <a:endParaRPr lang="en-US" altLang="ja-JP" dirty="0" smtClean="0">
              <a:solidFill>
                <a:srgbClr val="FF0000"/>
              </a:solidFill>
              <a:latin typeface="Calibri" pitchFamily="34" charset="0"/>
            </a:endParaRPr>
          </a:p>
          <a:p>
            <a:endParaRPr lang="en-US" altLang="ja-JP" dirty="0" smtClean="0">
              <a:solidFill>
                <a:srgbClr val="FF0000"/>
              </a:solidFill>
              <a:latin typeface="Calibri" pitchFamily="34" charset="0"/>
            </a:endParaRPr>
          </a:p>
          <a:p>
            <a:endParaRPr lang="ja-JP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6" name="フッター プレースホルダ 15"/>
          <p:cNvSpPr>
            <a:spLocks noGrp="1"/>
          </p:cNvSpPr>
          <p:nvPr>
            <p:ph type="ftr" sz="quarter" idx="11"/>
          </p:nvPr>
        </p:nvSpPr>
        <p:spPr>
          <a:xfrm>
            <a:off x="7616825" y="0"/>
            <a:ext cx="1527175" cy="365126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SPAJAM2016</a:t>
            </a:r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テキスト ボックス 3"/>
          <p:cNvSpPr txBox="1">
            <a:spLocks noChangeArrowheads="1"/>
          </p:cNvSpPr>
          <p:nvPr/>
        </p:nvSpPr>
        <p:spPr bwMode="auto">
          <a:xfrm>
            <a:off x="250825" y="692150"/>
            <a:ext cx="1654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>
                <a:latin typeface="Calibri" pitchFamily="34" charset="0"/>
              </a:rPr>
              <a:t>キャプチャ画像</a:t>
            </a:r>
          </a:p>
        </p:txBody>
      </p:sp>
      <p:sp>
        <p:nvSpPr>
          <p:cNvPr id="3075" name="テキスト ボックス 4"/>
          <p:cNvSpPr txBox="1">
            <a:spLocks noChangeArrowheads="1"/>
          </p:cNvSpPr>
          <p:nvPr/>
        </p:nvSpPr>
        <p:spPr bwMode="auto">
          <a:xfrm>
            <a:off x="468313" y="1125538"/>
            <a:ext cx="5543550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>
                <a:solidFill>
                  <a:srgbClr val="FF0000"/>
                </a:solidFill>
                <a:latin typeface="Calibri" pitchFamily="34" charset="0"/>
              </a:rPr>
              <a:t>アプリの特徴を示す画像を、数点、掲載してください</a:t>
            </a:r>
          </a:p>
        </p:txBody>
      </p:sp>
      <p:sp>
        <p:nvSpPr>
          <p:cNvPr id="3076" name="テキスト ボックス 5"/>
          <p:cNvSpPr txBox="1">
            <a:spLocks noChangeArrowheads="1"/>
          </p:cNvSpPr>
          <p:nvPr/>
        </p:nvSpPr>
        <p:spPr bwMode="auto">
          <a:xfrm>
            <a:off x="250825" y="115888"/>
            <a:ext cx="1189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>
                <a:latin typeface="Calibri" pitchFamily="34" charset="0"/>
              </a:rPr>
              <a:t>チーム名：</a:t>
            </a:r>
          </a:p>
        </p:txBody>
      </p:sp>
      <p:cxnSp>
        <p:nvCxnSpPr>
          <p:cNvPr id="7" name="直線コネクタ 6"/>
          <p:cNvCxnSpPr/>
          <p:nvPr/>
        </p:nvCxnSpPr>
        <p:spPr>
          <a:xfrm>
            <a:off x="250825" y="549275"/>
            <a:ext cx="8066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テキスト ボックス 7"/>
          <p:cNvSpPr txBox="1">
            <a:spLocks noChangeArrowheads="1"/>
          </p:cNvSpPr>
          <p:nvPr/>
        </p:nvSpPr>
        <p:spPr bwMode="auto">
          <a:xfrm>
            <a:off x="1403350" y="115888"/>
            <a:ext cx="26717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  <a:latin typeface="Calibri" pitchFamily="34" charset="0"/>
              </a:rPr>
              <a:t>チーム名を書いてください</a:t>
            </a:r>
          </a:p>
        </p:txBody>
      </p:sp>
      <p:sp>
        <p:nvSpPr>
          <p:cNvPr id="9" name="フッター プレースホルダ 15"/>
          <p:cNvSpPr>
            <a:spLocks noGrp="1"/>
          </p:cNvSpPr>
          <p:nvPr>
            <p:ph type="ftr" sz="quarter" idx="11"/>
          </p:nvPr>
        </p:nvSpPr>
        <p:spPr>
          <a:xfrm>
            <a:off x="7596188" y="-26988"/>
            <a:ext cx="1527175" cy="365126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SPAJAM2016</a:t>
            </a:r>
            <a:endParaRPr lang="ja-JP" altLang="en-US" dirty="0"/>
          </a:p>
        </p:txBody>
      </p:sp>
      <p:pic>
        <p:nvPicPr>
          <p:cNvPr id="3" name="図 2" descr="IMG_1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2332327" cy="4139880"/>
          </a:xfrm>
          <a:prstGeom prst="rect">
            <a:avLst/>
          </a:prstGeom>
        </p:spPr>
      </p:pic>
      <p:pic>
        <p:nvPicPr>
          <p:cNvPr id="5" name="図 4" descr="IMG_12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060848"/>
            <a:ext cx="2403218" cy="42657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137</Words>
  <Application>Microsoft Macintosh PowerPoint</Application>
  <PresentationFormat>画面に合わせる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maekawa</dc:creator>
  <cp:lastModifiedBy>近藤 秀彦</cp:lastModifiedBy>
  <cp:revision>10</cp:revision>
  <dcterms:created xsi:type="dcterms:W3CDTF">2014-07-01T04:16:22Z</dcterms:created>
  <dcterms:modified xsi:type="dcterms:W3CDTF">2016-07-03T06:55:49Z</dcterms:modified>
</cp:coreProperties>
</file>