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6350" cap="flat" cmpd="sng" algn="ctr">
            <a:noFill/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r>
              <a:rPr lang="fr-FR" altLang="en-US">
                <a:solidFill>
                  <a:schemeClr val="bg1"/>
                </a:solidFill>
              </a:rPr>
              <a:t>Weather</a:t>
            </a:r>
            <a:endParaRPr lang="fr-FR" alt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fr-FR" altLang="en-US">
                <a:solidFill>
                  <a:schemeClr val="bg1"/>
                </a:solidFill>
              </a:rPr>
              <a:t>Create a weather website that can give temp and other value about a city.</a:t>
            </a:r>
            <a:endParaRPr lang="fr-FR" altLang="en-US">
              <a:solidFill>
                <a:schemeClr val="bg1"/>
              </a:solidFill>
            </a:endParaRPr>
          </a:p>
          <a:p>
            <a:r>
              <a:rPr lang="fr-FR" altLang="en-US">
                <a:solidFill>
                  <a:schemeClr val="bg1"/>
                </a:solidFill>
              </a:rPr>
              <a:t>Langage use: HTML, CSS, JS, JSON</a:t>
            </a:r>
            <a:endParaRPr lang="fr-F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97000">
              <a:schemeClr val="bg2"/>
            </a:gs>
            <a:gs pos="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65125"/>
            <a:ext cx="4860290" cy="1325880"/>
          </a:xfrm>
        </p:spPr>
        <p:txBody>
          <a:bodyPr/>
          <a:p>
            <a:r>
              <a:rPr lang="fr-FR" altLang="en-US">
                <a:solidFill>
                  <a:schemeClr val="bg1"/>
                </a:solidFill>
              </a:rPr>
              <a:t>1) HTML</a:t>
            </a:r>
            <a:endParaRPr lang="fr-FR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60290" cy="4351655"/>
          </a:xfrm>
        </p:spPr>
        <p:txBody>
          <a:bodyPr/>
          <a:p>
            <a:pPr marL="0" indent="0">
              <a:buNone/>
            </a:pPr>
            <a:r>
              <a:rPr lang="fr-FR" altLang="en-US" sz="2000">
                <a:solidFill>
                  <a:schemeClr val="bg1"/>
                </a:solidFill>
              </a:rPr>
              <a:t>En premier lieu je fais l’HTML qui me servira de base pour l’affichage web</a:t>
            </a:r>
            <a:endParaRPr lang="fr-FR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altLang="en-US" sz="2000">
                <a:solidFill>
                  <a:schemeClr val="bg1"/>
                </a:solidFill>
              </a:rPr>
              <a:t>&lt;head /&gt; Au sein de cette balise j’indique toute les données devant etre lu en premier par le navigateur.</a:t>
            </a:r>
            <a:endParaRPr lang="fr-FR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altLang="en-US" sz="2000">
                <a:solidFill>
                  <a:schemeClr val="bg1"/>
                </a:solidFill>
              </a:rPr>
              <a:t>&lt;body /&gt; Tout ce qui est écrit dans cette balise sera visible par l’utilisateur</a:t>
            </a:r>
            <a:endParaRPr lang="fr-FR" altLang="en-US" sz="2000">
              <a:solidFill>
                <a:schemeClr val="bg1"/>
              </a:solidFill>
            </a:endParaRPr>
          </a:p>
        </p:txBody>
      </p:sp>
      <p:pic>
        <p:nvPicPr>
          <p:cNvPr id="4" name="Picture 3" descr="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8490" y="-63500"/>
            <a:ext cx="655447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7000">
              <a:schemeClr val="bg2"/>
            </a:gs>
            <a:gs pos="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48275" cy="1325880"/>
          </a:xfrm>
        </p:spPr>
        <p:txBody>
          <a:bodyPr/>
          <a:p>
            <a:r>
              <a:rPr lang="fr-FR" altLang="en-US">
                <a:solidFill>
                  <a:schemeClr val="bg1"/>
                </a:solidFill>
              </a:rPr>
              <a:t>CSS</a:t>
            </a:r>
            <a:endParaRPr lang="fr-FR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7640" cy="4351655"/>
          </a:xfrm>
        </p:spPr>
        <p:txBody>
          <a:bodyPr/>
          <a:p>
            <a:pPr marL="0" indent="0">
              <a:buNone/>
            </a:pPr>
            <a:r>
              <a:rPr lang="fr-FR" altLang="en-US">
                <a:solidFill>
                  <a:schemeClr val="bg1"/>
                </a:solidFill>
              </a:rPr>
              <a:t>Le but ici est de rendre le site plus beaux et utilisable pour l’utilisateur</a:t>
            </a:r>
            <a:endParaRPr lang="fr-FR" altLang="en-US">
              <a:solidFill>
                <a:schemeClr val="bg1"/>
              </a:solidFill>
            </a:endParaRPr>
          </a:p>
        </p:txBody>
      </p:sp>
      <p:pic>
        <p:nvPicPr>
          <p:cNvPr id="4" name="Picture 3" descr="c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7110" y="-282575"/>
            <a:ext cx="4572000" cy="7140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7000">
              <a:schemeClr val="bg2"/>
            </a:gs>
            <a:gs pos="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>
                <a:solidFill>
                  <a:schemeClr val="bg1"/>
                </a:solidFill>
              </a:rPr>
              <a:t>JS part-1</a:t>
            </a:r>
            <a:endParaRPr lang="fr-FR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330" y="1825625"/>
            <a:ext cx="5257800" cy="4351655"/>
          </a:xfrm>
        </p:spPr>
        <p:txBody>
          <a:bodyPr/>
          <a:p>
            <a:pPr marL="0" indent="0">
              <a:buNone/>
            </a:pPr>
            <a:r>
              <a:rPr lang="fr-FR" altLang="en-US">
                <a:solidFill>
                  <a:schemeClr val="bg1"/>
                </a:solidFill>
              </a:rPr>
              <a:t>Declarer les objets qui seront utilisé depuis la page HTML</a:t>
            </a:r>
            <a:endParaRPr lang="fr-FR" altLang="en-US">
              <a:solidFill>
                <a:schemeClr val="bg1"/>
              </a:solidFill>
            </a:endParaRPr>
          </a:p>
        </p:txBody>
      </p:sp>
      <p:pic>
        <p:nvPicPr>
          <p:cNvPr id="4" name="Picture 3" descr="js_que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0770" y="3295015"/>
            <a:ext cx="7916545" cy="3461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WPS Presentation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</dc:title>
  <dc:creator>yolow</dc:creator>
  <cp:lastModifiedBy>yolow</cp:lastModifiedBy>
  <cp:revision>1</cp:revision>
  <dcterms:created xsi:type="dcterms:W3CDTF">2024-04-19T09:16:38Z</dcterms:created>
  <dcterms:modified xsi:type="dcterms:W3CDTF">2024-04-19T09:16:38Z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7B2EC666A6824401B10DB8891123752C_11</vt:lpwstr>
  </property>
  <property fmtid="{D5CDD505-2E9C-101B-9397-08002B2CF9AE}" pid="3" name="KSOProductBuildVer">
    <vt:lpwstr>1033-12.2.0.16731</vt:lpwstr>
  </property>
</Properties>
</file>