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B2B96D-0C2B-4AC3-9A6A-49B29549C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9D7BB43-51DB-4F36-88FA-9BD482BF5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50D421-A9AF-4922-AA96-D193A231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CF8F-3578-4E64-9EC6-92260C179E7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95DF91-D004-4F52-BD58-A4388457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DEA74A-4A1E-4C6F-B7A6-D2888BA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4B25-2108-4675-940B-D03930A13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11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7385ED-B1E2-4A2D-9CF6-5DF3650A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242405-63C8-41CD-816D-39BCF9A1E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49DE33-3AAC-4331-82BE-9CD7A637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CF8F-3578-4E64-9EC6-92260C179E7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B16EA8-E0B1-4BC6-882E-9542AE06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8DA1EC-D37E-4CC8-A4E8-C53EA0F6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4B25-2108-4675-940B-D03930A13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4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7BEC13A-B582-4E97-921B-F7CD0CBDF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3AC95B-4FCD-460F-80C5-0002CA89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8009D6-9C92-4478-90B6-A3039EB2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CF8F-3578-4E64-9EC6-92260C179E7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FCCBD9-0908-48BE-AC59-62567EB7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1B03F1-1B80-441E-8437-98F718B7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4B25-2108-4675-940B-D03930A13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2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44C3F-9FEE-4F66-8A9A-B256F527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754BAE-F00D-4883-9B3A-48856F70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F4ECE3-62D2-4EE7-AF2B-D583BCCA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CF8F-3578-4E64-9EC6-92260C179E7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91E88A-A527-40CD-8CE5-7E77E8F3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115E83-14F8-4FA4-BE67-31FF9942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4B25-2108-4675-940B-D03930A13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45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FAF7EB-6730-41CA-94B4-90A825D5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D7E3E7-BFDF-46E7-A2EE-E17A6ACF7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580D18-1B19-4785-96BB-51ED8465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CF8F-3578-4E64-9EC6-92260C179E7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BD4074-31A6-4089-8AFE-237ED896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D9A637-B024-4BFB-9B86-4CE1F4B0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4B25-2108-4675-940B-D03930A13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31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22260B-1E71-4BE5-927B-C727FFEC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5DFA45-A85C-4B7A-BACF-BDE93D96A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2C291-1348-44C6-B834-6BEE81F69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6DC328-9EFB-46DC-9DC6-CACCA61C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CF8F-3578-4E64-9EC6-92260C179E7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12EF68-238D-4B41-AA14-24884AC2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0AC41E-4975-46F8-B156-B391077A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4B25-2108-4675-940B-D03930A13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67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32FCF-1D33-4CE0-B0AC-6E23C901F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23E3E6-B5BC-4D42-883F-D3E28D9A1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CD6DF-3776-4245-BB1C-EE3064770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D282297-73B7-4287-BE77-9F2525943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11949F8-6556-4B91-9D76-D9CCE8D7B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0DDF826-235A-4356-8DAB-A7D215D2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CF8F-3578-4E64-9EC6-92260C179E7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F0EF0BA-68F5-44C8-857A-479DB56F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16DC88-C94B-4A5C-95BA-DBEE0874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4B25-2108-4675-940B-D03930A13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89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38DD65-7867-4331-B65D-44EF1FE2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97275A-D1A8-4B52-B791-29CC80D5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CF8F-3578-4E64-9EC6-92260C179E7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4B62ED-B400-4FD8-9B71-BFA4CC7D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F8D590-2F4B-4E10-B05A-5C865970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4B25-2108-4675-940B-D03930A13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01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E10019B-F598-4FDF-BF2B-547A5CFC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CF8F-3578-4E64-9EC6-92260C179E7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CBCEFD-D891-484A-AFCF-959C7E0F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62A5FD-3804-400A-83A5-120912B8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4B25-2108-4675-940B-D03930A13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53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B5349-D3DD-43E6-9A5A-24B15563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482CB2-5A91-47DD-B42C-72CF4A1D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BE39E7-0678-4E9E-8759-07DFCDCA6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EEAB3D-C59D-4D1A-82A6-999722DF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CF8F-3578-4E64-9EC6-92260C179E7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A7DADB-B69E-494C-8E32-1FB2BA09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11B9B3-7759-4003-BE8E-8DC84BC2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4B25-2108-4675-940B-D03930A13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26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8FE3E-FC48-442F-A69B-1AC4BFEC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94CF636-69A5-4C4D-9B3D-BDDC12FED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479A81-3968-4D64-960E-DD9BEEF6A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5DCD02-038E-44E6-A9B3-F612EBBA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CF8F-3578-4E64-9EC6-92260C179E7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B7C85B-7D02-495D-BF4C-272749F6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A99C58-9F4E-4E78-9970-F0460334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4B25-2108-4675-940B-D03930A13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1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40FAD7-B256-4A2F-8635-34A58BB9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00F7C5-B1B0-4635-A2DF-F15951FB2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9AD8FA-35FB-4DA1-B240-53642F63D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5CF8F-3578-4E64-9EC6-92260C179E70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8BBFC-8C53-4EF4-B363-78302EC6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708569-390D-49F2-A814-1C0257CAE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4B25-2108-4675-940B-D03930A13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5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006FD23-0465-44F4-8010-3AEA52E60DF7}"/>
                  </a:ext>
                </a:extLst>
              </p:cNvPr>
              <p:cNvSpPr txBox="1"/>
              <p:nvPr/>
            </p:nvSpPr>
            <p:spPr>
              <a:xfrm>
                <a:off x="5125025" y="2313428"/>
                <a:ext cx="17137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𝑓𝑑𝑡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𝑔𝑑𝑤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006FD23-0465-44F4-8010-3AEA52E60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025" y="2313428"/>
                <a:ext cx="1713739" cy="276999"/>
              </a:xfrm>
              <a:prstGeom prst="rect">
                <a:avLst/>
              </a:prstGeom>
              <a:blipFill>
                <a:blip r:embed="rId2"/>
                <a:stretch>
                  <a:fillRect l="-2491" t="-2174" r="-3915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B786C19-C269-4D01-849A-CEB4C4B11123}"/>
                  </a:ext>
                </a:extLst>
              </p:cNvPr>
              <p:cNvSpPr txBox="1"/>
              <p:nvPr/>
            </p:nvSpPr>
            <p:spPr>
              <a:xfrm>
                <a:off x="4868865" y="3508453"/>
                <a:ext cx="2534284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𝑓𝑑𝑡</m:t>
                          </m:r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𝑔𝑑𝑤</m:t>
                          </m:r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B786C19-C269-4D01-849A-CEB4C4B11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865" y="3508453"/>
                <a:ext cx="2534284" cy="726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矢印: 右カーブ 5">
            <a:extLst>
              <a:ext uri="{FF2B5EF4-FFF2-40B4-BE49-F238E27FC236}">
                <a16:creationId xmlns:a16="http://schemas.microsoft.com/office/drawing/2014/main" id="{08E73EB7-C11B-4EC1-AA75-9B52AB578474}"/>
              </a:ext>
            </a:extLst>
          </p:cNvPr>
          <p:cNvSpPr/>
          <p:nvPr/>
        </p:nvSpPr>
        <p:spPr>
          <a:xfrm>
            <a:off x="4161034" y="2590427"/>
            <a:ext cx="339047" cy="11748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矢印: 右カーブ 6">
            <a:extLst>
              <a:ext uri="{FF2B5EF4-FFF2-40B4-BE49-F238E27FC236}">
                <a16:creationId xmlns:a16="http://schemas.microsoft.com/office/drawing/2014/main" id="{6A0ABECE-1491-4218-BF9B-B6791B8501A8}"/>
              </a:ext>
            </a:extLst>
          </p:cNvPr>
          <p:cNvSpPr/>
          <p:nvPr/>
        </p:nvSpPr>
        <p:spPr>
          <a:xfrm flipH="1" flipV="1">
            <a:off x="7602409" y="2521278"/>
            <a:ext cx="339047" cy="11748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1037F9-0450-497A-8C37-215DC9F007CD}"/>
              </a:ext>
            </a:extLst>
          </p:cNvPr>
          <p:cNvSpPr txBox="1"/>
          <p:nvPr/>
        </p:nvSpPr>
        <p:spPr>
          <a:xfrm>
            <a:off x="2952340" y="29240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</a:rPr>
              <a:t>確率</a:t>
            </a:r>
            <a:r>
              <a:rPr kumimoji="1" lang="ja-JP" altLang="en-US" dirty="0">
                <a:latin typeface="メイリオ" panose="020B0604030504040204" pitchFamily="34" charset="-128"/>
                <a:ea typeface="メイリオ" panose="020B0604030504040204" pitchFamily="34" charset="-128"/>
              </a:rPr>
              <a:t>積分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D28F2B0-39B7-4211-B8D7-C73A3541C8D8}"/>
              </a:ext>
            </a:extLst>
          </p:cNvPr>
          <p:cNvSpPr txBox="1"/>
          <p:nvPr/>
        </p:nvSpPr>
        <p:spPr>
          <a:xfrm>
            <a:off x="8035687" y="29728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34" charset="-128"/>
                <a:ea typeface="メイリオ" panose="020B0604030504040204" pitchFamily="34" charset="-128"/>
              </a:rPr>
              <a:t>伊藤の公式</a:t>
            </a:r>
          </a:p>
        </p:txBody>
      </p:sp>
    </p:spTree>
    <p:extLst>
      <p:ext uri="{BB962C8B-B14F-4D97-AF65-F5344CB8AC3E}">
        <p14:creationId xmlns:p14="http://schemas.microsoft.com/office/powerpoint/2010/main" val="47846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メイリオ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Yoshida, Hideki (Hideki.Yoshida@yokogawa.com)</dc:creator>
  <cp:lastModifiedBy>Yoshida, Hideki (Hideki.Yoshida@yokogawa.com)</cp:lastModifiedBy>
  <cp:revision>5</cp:revision>
  <dcterms:created xsi:type="dcterms:W3CDTF">2023-05-22T06:33:25Z</dcterms:created>
  <dcterms:modified xsi:type="dcterms:W3CDTF">2023-05-24T06:28:20Z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2023-05-22T06:33:26Z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60124f42-ddea-4c43-9b42-e1ae83540ed7</vt:lpwstr>
  </property>
  <property fmtid="{D5CDD505-2E9C-101B-9397-08002B2CF9AE}" pid="8" name="MSIP_Label_69b5a962-1a7a-4bf8-819d-07a170110954_ContentBits">
    <vt:lpwstr>0</vt:lpwstr>
  </property>
</Properties>
</file>