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3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7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67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8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78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62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15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7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51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3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62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4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F2A02-4C69-4939-83D2-84847015951C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E3BEDB-5316-49CE-AA92-CA805357EE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4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ca.fee.unicamp.br/cursos/PooJava/classes/conceito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ub-rotina" TargetMode="External"/><Relationship Id="rId2" Type="http://schemas.openxmlformats.org/officeDocument/2006/relationships/hyperlink" Target="https://pt.wikipedia.org/wiki/Classe_(programa%C3%A7%C3%A3o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Programa%C3%A7%C3%A3o_estruturad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2672-F61E-5502-48C1-5A8E1C157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de </a:t>
            </a:r>
            <a:r>
              <a:rPr lang="pt-BR" dirty="0" err="1"/>
              <a:t>Programacao</a:t>
            </a:r>
            <a:r>
              <a:rPr lang="en-US" dirty="0"/>
              <a:t> C#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51317-D383-A3F0-9904-B2D9770D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33885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E199-3430-21A9-1CE7-02F1804D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Sumario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76A5E-3573-11B4-EFDB-C043A6CA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pt-BR" dirty="0"/>
              <a:t>Classe -&gt; Objetos -&gt; </a:t>
            </a:r>
            <a:r>
              <a:rPr lang="pt-BR" dirty="0" err="1"/>
              <a:t>Metodos</a:t>
            </a:r>
            <a:endParaRPr lang="pt-BR" dirty="0"/>
          </a:p>
          <a:p>
            <a:r>
              <a:rPr lang="pt-BR" dirty="0"/>
              <a:t>Banco de Dados</a:t>
            </a:r>
          </a:p>
          <a:p>
            <a:r>
              <a:rPr lang="pt-BR" dirty="0"/>
              <a:t>APIs</a:t>
            </a:r>
          </a:p>
          <a:p>
            <a:r>
              <a:rPr lang="pt-BR" dirty="0"/>
              <a:t>Excel</a:t>
            </a:r>
          </a:p>
          <a:p>
            <a:r>
              <a:rPr lang="pt-BR" dirty="0"/>
              <a:t>RPA</a:t>
            </a:r>
          </a:p>
        </p:txBody>
      </p:sp>
    </p:spTree>
    <p:extLst>
      <p:ext uri="{BB962C8B-B14F-4D97-AF65-F5344CB8AC3E}">
        <p14:creationId xmlns:p14="http://schemas.microsoft.com/office/powerpoint/2010/main" val="94670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Uma classe é uma forma de definir um tipo de dado em uma 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linguagem orientada a objeto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. Ela é formada por dados e comportamentos.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B0604020202020204" pitchFamily="18" charset="0"/>
              </a:rPr>
              <a:t>Para definir os dados são utilizados os atributos, e para definir o comportamento são utilizados métodos. Depois que uma classe é definida podem ser criados diferentes objetos que utilizam a classe.</a:t>
            </a:r>
          </a:p>
          <a:p>
            <a:pPr marL="3657600" lvl="8" indent="0">
              <a:buNone/>
            </a:pPr>
            <a:r>
              <a:rPr lang="pt-BR" dirty="0"/>
              <a:t>	                                    https://www.devmedia.com.br/</a:t>
            </a:r>
          </a:p>
        </p:txBody>
      </p:sp>
    </p:spTree>
    <p:extLst>
      <p:ext uri="{BB962C8B-B14F-4D97-AF65-F5344CB8AC3E}">
        <p14:creationId xmlns:p14="http://schemas.microsoft.com/office/powerpoint/2010/main" val="337847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 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objeto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é um elemento computacional que representa, no domínio da solução, alguma entidade (abstrata ou concreta) do domínio de interesse do problema sob análise. Objetos similares são agrupados em </a:t>
            </a:r>
            <a:r>
              <a:rPr lang="pt-BR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hlinkClick r:id="rId2"/>
              </a:rPr>
              <a:t>classes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pt-BR" dirty="0"/>
              <a:t>	                                    												www.dca.fee.unicamp.br</a:t>
            </a:r>
          </a:p>
        </p:txBody>
      </p:sp>
    </p:spTree>
    <p:extLst>
      <p:ext uri="{BB962C8B-B14F-4D97-AF65-F5344CB8AC3E}">
        <p14:creationId xmlns:p14="http://schemas.microsoft.com/office/powerpoint/2010/main" val="128311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Metodo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Os métodos determinam o comportamento dos objetos de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Classe (programação)"/>
              </a:rPr>
              <a:t>classe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 são análogos às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ub-rotina"/>
              </a:rPr>
              <a:t>funções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ou procedimentos da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rogramação estruturada"/>
              </a:rPr>
              <a:t>programação estruturada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O envio de mensagens (chamada de métodos) pode alterar o estado de um objeto.</a:t>
            </a:r>
            <a:r>
              <a:rPr lang="pt-BR" dirty="0"/>
              <a:t>	                                    												https://pt.wikipedia.org/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358040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73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70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A7A5B-4FB6-C6B4-7105-58A2ADED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CAA83-9090-A05E-D38D-8421D044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241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</TotalTime>
  <Words>218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Source Serif Pro</vt:lpstr>
      <vt:lpstr>Times New Roman</vt:lpstr>
      <vt:lpstr>Trebuchet MS</vt:lpstr>
      <vt:lpstr>Wingdings 3</vt:lpstr>
      <vt:lpstr>Facetado</vt:lpstr>
      <vt:lpstr>Linguagem de Programacao C#</vt:lpstr>
      <vt:lpstr>Sumario</vt:lpstr>
      <vt:lpstr>Classe</vt:lpstr>
      <vt:lpstr>Objeto</vt:lpstr>
      <vt:lpstr>Metodo</vt:lpstr>
      <vt:lpstr>Banco de Dados</vt:lpstr>
      <vt:lpstr>API</vt:lpstr>
      <vt:lpstr>EXCEL</vt:lpstr>
      <vt:lpstr>RPA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Programacao C#</dc:title>
  <dc:creator>Hideki Thiago</dc:creator>
  <cp:lastModifiedBy>Hideki Thiago</cp:lastModifiedBy>
  <cp:revision>1</cp:revision>
  <dcterms:created xsi:type="dcterms:W3CDTF">2022-10-16T11:54:17Z</dcterms:created>
  <dcterms:modified xsi:type="dcterms:W3CDTF">2022-10-16T19:30:01Z</dcterms:modified>
</cp:coreProperties>
</file>