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5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603"/>
    <a:srgbClr val="8E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33CB-2123-4F5C-9936-5EFFB934541C}" type="datetimeFigureOut">
              <a:rPr lang="fr-FR" smtClean="0"/>
              <a:t>21/08/2017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35F07-E4C8-47A3-879C-F3D8B494E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1DB8-F168-4EC0-91AA-B1B4E24DD7A9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32B3-3CE0-4561-A0F0-F5068F8C941D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9DC-8E7A-4EEF-BC5C-8BE9D19C6036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3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0837-4CAD-4F3E-BD53-069F44ED33A4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5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7B24-B74C-421D-9DD6-C4ABF2493F66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6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828-0C38-4AA1-A394-DB0F185F94E2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0F-218A-4271-9A66-F01B786C60CE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BEB2-75F5-442B-BFCC-BEB38F31E776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BB8-6E84-465E-AF21-D875CD2695BA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2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987-4266-4010-B259-36E9E408FB2B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788-4E3B-4C1D-94CA-602D77219C80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2646-56B4-4163-B7CE-B6D3AF4E2B99}" type="datetime1">
              <a:rPr lang="fr-FR" smtClean="0"/>
              <a:t>21/08/2017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991E-2C6B-446D-B20D-778CE4A3B861}" type="datetime1">
              <a:rPr lang="fr-FR" smtClean="0"/>
              <a:t>21/08/2017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175B-7BF3-45AA-9A7E-3C6519CBD208}" type="datetime1">
              <a:rPr lang="fr-FR" smtClean="0"/>
              <a:t>21/08/2017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3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A1D6-38F4-4C3D-BBEA-3C2F02C676A5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7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73B-F5FC-49B8-9A90-DCF06154D4C2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29D0-923C-40BF-9066-65A456A1F2E3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876" y="4182346"/>
            <a:ext cx="3527502" cy="105951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8E1515"/>
                </a:solidFill>
              </a:rPr>
              <a:t>OC</a:t>
            </a:r>
            <a:r>
              <a:rPr lang="fr-FR" b="1" dirty="0"/>
              <a:t> </a:t>
            </a:r>
            <a:r>
              <a:rPr lang="fr-FR" b="1" dirty="0">
                <a:solidFill>
                  <a:srgbClr val="AB6603"/>
                </a:solidFill>
              </a:rPr>
              <a:t>Pizza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1</a:t>
            </a:fld>
            <a:r>
              <a:rPr lang="fr-FR" dirty="0"/>
              <a:t>/13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8A682D-3C09-45BD-9E15-0F8795B2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6" y="1104684"/>
            <a:ext cx="3226069" cy="29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 (Administratif)</a:t>
            </a:r>
            <a:br>
              <a:rPr lang="fr-FR" dirty="0"/>
            </a:br>
            <a:r>
              <a:rPr lang="fr-FR" sz="2800" dirty="0"/>
              <a:t>Livraison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496" y="787782"/>
            <a:ext cx="912084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10</a:t>
            </a:fld>
            <a:r>
              <a:rPr lang="fr-FR" dirty="0"/>
              <a:t>/13</a:t>
            </a:r>
          </a:p>
        </p:txBody>
      </p:sp>
      <p:pic>
        <p:nvPicPr>
          <p:cNvPr id="6" name="Image 5" descr="C:\Users\Hideki\Documents\ShareX\Screenshots\2017-08\chrome_2017-08-21_04-35-21.png">
            <a:extLst>
              <a:ext uri="{FF2B5EF4-FFF2-40B4-BE49-F238E27FC236}">
                <a16:creationId xmlns:a16="http://schemas.microsoft.com/office/drawing/2014/main" id="{45F489E4-EB9E-4438-834A-E0B9243A31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18" y="1905000"/>
            <a:ext cx="2609850" cy="462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9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de la solution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5108" y="4529540"/>
            <a:ext cx="956472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11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0828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2583"/>
            <a:ext cx="8915400" cy="35586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Rapidité de développement</a:t>
            </a:r>
          </a:p>
          <a:p>
            <a:pPr>
              <a:lnSpc>
                <a:spcPct val="200000"/>
              </a:lnSpc>
            </a:pPr>
            <a:r>
              <a:rPr lang="fr-FR" dirty="0"/>
              <a:t>Utilisation en accroissement</a:t>
            </a:r>
          </a:p>
          <a:p>
            <a:pPr>
              <a:lnSpc>
                <a:spcPct val="200000"/>
              </a:lnSpc>
            </a:pPr>
            <a:r>
              <a:rPr lang="fr-FR" dirty="0"/>
              <a:t>Lisibilité</a:t>
            </a:r>
          </a:p>
          <a:p>
            <a:pPr>
              <a:lnSpc>
                <a:spcPct val="200000"/>
              </a:lnSpc>
            </a:pPr>
            <a:r>
              <a:rPr lang="fr-FR" dirty="0"/>
              <a:t>Nombreux modules permettant de traiter bon nombre de situation.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1A4DED-8A7F-47D4-9E47-9000AC4A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7250" y="787782"/>
            <a:ext cx="894329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12</a:t>
            </a:fld>
            <a:r>
              <a:rPr lang="fr-FR" dirty="0"/>
              <a:t>/13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256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Très utilisé</a:t>
            </a:r>
          </a:p>
          <a:p>
            <a:pPr>
              <a:lnSpc>
                <a:spcPct val="200000"/>
              </a:lnSpc>
            </a:pPr>
            <a:r>
              <a:rPr lang="fr-FR" dirty="0"/>
              <a:t>Rapidité de développement</a:t>
            </a:r>
          </a:p>
          <a:p>
            <a:pPr>
              <a:lnSpc>
                <a:spcPct val="200000"/>
              </a:lnSpc>
            </a:pPr>
            <a:r>
              <a:rPr lang="fr-FR" dirty="0"/>
              <a:t>Système de Template très pratique pour éviter la redondance</a:t>
            </a:r>
          </a:p>
          <a:p>
            <a:pPr>
              <a:lnSpc>
                <a:spcPct val="200000"/>
              </a:lnSpc>
            </a:pPr>
            <a:r>
              <a:rPr lang="fr-FR" dirty="0"/>
              <a:t>Performances générales excellentes.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13</a:t>
            </a:fld>
            <a:r>
              <a:rPr lang="fr-FR" dirty="0"/>
              <a:t>/13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0594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de la solution fonctionnelle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638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3</a:t>
            </a:fld>
            <a:r>
              <a:rPr lang="fr-FR" dirty="0"/>
              <a:t>/13</a:t>
            </a:r>
          </a:p>
        </p:txBody>
      </p:sp>
      <p:pic>
        <p:nvPicPr>
          <p:cNvPr id="6" name="Espace réservé du contenu 5" descr="C:\Users\Hideki\AppData\Local\Microsoft\Windows\INetCache\Content.Word\OC Pizza.png">
            <a:extLst>
              <a:ext uri="{FF2B5EF4-FFF2-40B4-BE49-F238E27FC236}">
                <a16:creationId xmlns:a16="http://schemas.microsoft.com/office/drawing/2014/main" id="{A5C1D272-7726-49D4-8953-D7FCDF068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53" y="2179406"/>
            <a:ext cx="5314950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2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4</a:t>
            </a:fld>
            <a:r>
              <a:rPr lang="fr-FR" dirty="0"/>
              <a:t>/13</a:t>
            </a:r>
          </a:p>
        </p:txBody>
      </p:sp>
      <p:pic>
        <p:nvPicPr>
          <p:cNvPr id="8" name="Espace réservé du contenu 7" descr="C:\Users\Hideki\AppData\Local\Microsoft\Windows\INetCache\Content.Word\OC Pizza2 (1).png">
            <a:extLst>
              <a:ext uri="{FF2B5EF4-FFF2-40B4-BE49-F238E27FC236}">
                <a16:creationId xmlns:a16="http://schemas.microsoft.com/office/drawing/2014/main" id="{2FF9827B-035E-4C9F-90E6-063230078B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41" y="1905000"/>
            <a:ext cx="5903832" cy="4398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3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Accueil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5</a:t>
            </a:fld>
            <a:r>
              <a:rPr lang="fr-FR" dirty="0"/>
              <a:t>/13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5B4686A-52B2-4DC6-8344-3C0E5C39BF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87528" cy="43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Localiser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6</a:t>
            </a:fld>
            <a:r>
              <a:rPr lang="fr-FR" dirty="0"/>
              <a:t>/13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0047154-415E-41CA-BC49-B7B05E55F3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4999"/>
            <a:ext cx="7101490" cy="44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3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Menu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7</a:t>
            </a:fld>
            <a:r>
              <a:rPr lang="fr-FR" dirty="0"/>
              <a:t>/13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029B46-B968-49B7-93F3-362670364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7101492" cy="44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Panier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8</a:t>
            </a:fld>
            <a:r>
              <a:rPr lang="fr-FR" dirty="0"/>
              <a:t>/13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2C83B1-3B1F-4622-8FC4-02A79486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101492" cy="44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 (Administratif)</a:t>
            </a:r>
            <a:br>
              <a:rPr lang="fr-FR" dirty="0"/>
            </a:br>
            <a:r>
              <a:rPr lang="fr-FR" sz="2800" dirty="0"/>
              <a:t>Tableau de bord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9</a:t>
            </a:fld>
            <a:r>
              <a:rPr lang="fr-FR" dirty="0"/>
              <a:t>/13</a:t>
            </a:r>
          </a:p>
        </p:txBody>
      </p:sp>
      <p:pic>
        <p:nvPicPr>
          <p:cNvPr id="5" name="Image 4" descr="C:\Users\Hideki\Documents\ShareX\Screenshots\2017-08\chrome_2017-08-21_04-35-41.png">
            <a:extLst>
              <a:ext uri="{FF2B5EF4-FFF2-40B4-BE49-F238E27FC236}">
                <a16:creationId xmlns:a16="http://schemas.microsoft.com/office/drawing/2014/main" id="{57E88DCE-A170-4D65-A045-43719729E4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7101492" cy="440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1935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89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OC Pizza</vt:lpstr>
      <vt:lpstr>Choix de la solution fonctionnelle</vt:lpstr>
      <vt:lpstr>Diagramme de package</vt:lpstr>
      <vt:lpstr>Diagramme de cas d’utilisation</vt:lpstr>
      <vt:lpstr>Interface utilisateur Accueil</vt:lpstr>
      <vt:lpstr>Interface utilisateur Localiser</vt:lpstr>
      <vt:lpstr>Interface utilisateur Menu</vt:lpstr>
      <vt:lpstr>Interface utilisateur Panier</vt:lpstr>
      <vt:lpstr>Interface utilisateur (Administratif) Tableau de bord</vt:lpstr>
      <vt:lpstr>Interface utilisateur (Administratif) Livraison</vt:lpstr>
      <vt:lpstr>Choix de la solution technique</vt:lpstr>
      <vt:lpstr>Langage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Choix de la solution technique</dc:title>
  <dc:creator>Hideki</dc:creator>
  <cp:lastModifiedBy>Hideki</cp:lastModifiedBy>
  <cp:revision>10</cp:revision>
  <dcterms:created xsi:type="dcterms:W3CDTF">2017-08-20T16:31:18Z</dcterms:created>
  <dcterms:modified xsi:type="dcterms:W3CDTF">2017-08-21T02:53:23Z</dcterms:modified>
</cp:coreProperties>
</file>