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sldIdLst>
    <p:sldId id="256" r:id="rId2"/>
    <p:sldId id="273" r:id="rId3"/>
    <p:sldId id="262" r:id="rId4"/>
    <p:sldId id="259" r:id="rId5"/>
    <p:sldId id="275" r:id="rId6"/>
    <p:sldId id="276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6603"/>
    <a:srgbClr val="8E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33CB-2123-4F5C-9936-5EFFB934541C}" type="datetimeFigureOut">
              <a:rPr lang="fr-FR" smtClean="0"/>
              <a:t>30.10.17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35F07-E4C8-47A3-879C-F3D8B494E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40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1DB8-F168-4EC0-91AA-B1B4E24DD7A9}" type="datetime1">
              <a:rPr lang="fr-FR" smtClean="0"/>
              <a:t>30.10.17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88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32B3-3CE0-4561-A0F0-F5068F8C941D}" type="datetime1">
              <a:rPr lang="fr-FR" smtClean="0"/>
              <a:t>30.10.17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9DC-8E7A-4EEF-BC5C-8BE9D19C6036}" type="datetime1">
              <a:rPr lang="fr-FR" smtClean="0"/>
              <a:t>30.10.17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23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0837-4CAD-4F3E-BD53-069F44ED33A4}" type="datetime1">
              <a:rPr lang="fr-FR" smtClean="0"/>
              <a:t>30.10.17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5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7B24-B74C-421D-9DD6-C4ABF2493F66}" type="datetime1">
              <a:rPr lang="fr-FR" smtClean="0"/>
              <a:t>30.10.17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46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828-0C38-4AA1-A394-DB0F185F94E2}" type="datetime1">
              <a:rPr lang="fr-FR" smtClean="0"/>
              <a:t>30.10.17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0F-218A-4271-9A66-F01B786C60CE}" type="datetime1">
              <a:rPr lang="fr-FR" smtClean="0"/>
              <a:t>30.10.17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9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BEB2-75F5-442B-BFCC-BEB38F31E776}" type="datetime1">
              <a:rPr lang="fr-FR" smtClean="0"/>
              <a:t>30.10.17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BB8-6E84-465E-AF21-D875CD2695BA}" type="datetime1">
              <a:rPr lang="fr-FR" smtClean="0"/>
              <a:t>30.10.17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22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987-4266-4010-B259-36E9E408FB2B}" type="datetime1">
              <a:rPr lang="fr-FR" smtClean="0"/>
              <a:t>30.10.17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B788-4E3B-4C1D-94CA-602D77219C80}" type="datetime1">
              <a:rPr lang="fr-FR" smtClean="0"/>
              <a:t>30.10.17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1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2646-56B4-4163-B7CE-B6D3AF4E2B99}" type="datetime1">
              <a:rPr lang="fr-FR" smtClean="0"/>
              <a:t>30.10.17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2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991E-2C6B-446D-B20D-778CE4A3B861}" type="datetime1">
              <a:rPr lang="fr-FR" smtClean="0"/>
              <a:t>30.10.17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63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175B-7BF3-45AA-9A7E-3C6519CBD208}" type="datetime1">
              <a:rPr lang="fr-FR" smtClean="0"/>
              <a:t>30.10.17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73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A1D6-38F4-4C3D-BBEA-3C2F02C676A5}" type="datetime1">
              <a:rPr lang="fr-FR" smtClean="0"/>
              <a:t>30.10.17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7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73B-F5FC-49B8-9A90-DCF06154D4C2}" type="datetime1">
              <a:rPr lang="fr-FR" smtClean="0"/>
              <a:t>30.10.17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9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29D0-923C-40BF-9066-65A456A1F2E3}" type="datetime1">
              <a:rPr lang="fr-FR" smtClean="0"/>
              <a:t>30.10.17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7B7F-713F-4872-83E0-39C8A590A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876" y="4182346"/>
            <a:ext cx="3527502" cy="1059512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8E1515"/>
                </a:solidFill>
              </a:rPr>
              <a:t>OC</a:t>
            </a:r>
            <a:r>
              <a:rPr lang="fr-FR" b="1" dirty="0"/>
              <a:t> </a:t>
            </a:r>
            <a:r>
              <a:rPr lang="fr-FR" b="1" dirty="0">
                <a:solidFill>
                  <a:srgbClr val="AB6603"/>
                </a:solidFill>
              </a:rPr>
              <a:t>Pizza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3A094-71D1-427E-B50D-06C83BCB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1</a:t>
            </a:fld>
            <a:r>
              <a:rPr lang="fr-FR" dirty="0"/>
              <a:t>/7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8A682D-3C09-45BD-9E15-0F8795B2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6" y="1104684"/>
            <a:ext cx="3226069" cy="29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 fonctionnel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2</a:t>
            </a:fld>
            <a:r>
              <a:rPr lang="fr-FR" dirty="0"/>
              <a:t>/7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1F57EC-433F-488B-A746-10030844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905000"/>
            <a:ext cx="97821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4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Physique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3</a:t>
            </a:fld>
            <a:r>
              <a:rPr lang="fr-FR" dirty="0"/>
              <a:t>/7</a:t>
            </a:r>
          </a:p>
        </p:txBody>
      </p:sp>
      <p:pic>
        <p:nvPicPr>
          <p:cNvPr id="6" name="Espace réservé du contenu 5" descr="C:\Users\Hideki\AppData\Local\Microsoft\Windows\INetCache\Content.Word\OC Pizza.png">
            <a:extLst>
              <a:ext uri="{FF2B5EF4-FFF2-40B4-BE49-F238E27FC236}">
                <a16:creationId xmlns:a16="http://schemas.microsoft.com/office/drawing/2014/main" id="{A5C1D272-7726-49D4-8953-D7FCDF0684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53" y="2179406"/>
            <a:ext cx="5314950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21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52AB3-2388-4D14-9BEE-8272F1F0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785"/>
          </a:xfrm>
        </p:spPr>
        <p:txBody>
          <a:bodyPr/>
          <a:lstStyle/>
          <a:p>
            <a:r>
              <a:rPr lang="fr-FR" dirty="0"/>
              <a:t>Composants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25DA3-715B-48DD-9B76-9B42CF78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352583"/>
            <a:ext cx="8915400" cy="37273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Utilisation de Django</a:t>
            </a:r>
          </a:p>
          <a:p>
            <a:pPr>
              <a:lnSpc>
                <a:spcPct val="200000"/>
              </a:lnSpc>
            </a:pPr>
            <a:r>
              <a:rPr lang="fr-FR" dirty="0"/>
              <a:t>Divisé en 2 applications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Une application de vente destiné au client</a:t>
            </a:r>
          </a:p>
          <a:p>
            <a:pPr lvl="1"/>
            <a:r>
              <a:rPr lang="fr-FR" dirty="0"/>
              <a:t>Une application </a:t>
            </a:r>
            <a:r>
              <a:rPr lang="fr-FR" dirty="0" err="1"/>
              <a:t>dashboard</a:t>
            </a:r>
            <a:r>
              <a:rPr lang="fr-FR" dirty="0"/>
              <a:t> pour les employées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E71260-C9F9-42A4-BE14-63B8D5AE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862" y="787782"/>
            <a:ext cx="93871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4</a:t>
            </a:fld>
            <a:r>
              <a:rPr lang="fr-FR" dirty="0"/>
              <a:t>/7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AC8055-1457-4333-B96B-79C6BD385B71}"/>
              </a:ext>
            </a:extLst>
          </p:cNvPr>
          <p:cNvSpPr txBox="1">
            <a:spLocks/>
          </p:cNvSpPr>
          <p:nvPr/>
        </p:nvSpPr>
        <p:spPr>
          <a:xfrm>
            <a:off x="2592925" y="1580226"/>
            <a:ext cx="8911687" cy="506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05949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52AB3-2388-4D14-9BEE-8272F1F0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785"/>
          </a:xfrm>
        </p:spPr>
        <p:txBody>
          <a:bodyPr/>
          <a:lstStyle/>
          <a:p>
            <a:r>
              <a:rPr lang="fr-FR" dirty="0"/>
              <a:t>Composants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25DA3-715B-48DD-9B76-9B42CF78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352583"/>
            <a:ext cx="8915400" cy="37273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Permet de récupérer information sur les stocks présents dans la base de données.</a:t>
            </a:r>
          </a:p>
          <a:p>
            <a:pPr>
              <a:lnSpc>
                <a:spcPct val="200000"/>
              </a:lnSpc>
            </a:pPr>
            <a:r>
              <a:rPr lang="fr-FR" dirty="0"/>
              <a:t>Utilisé par le Dashboard</a:t>
            </a:r>
          </a:p>
          <a:p>
            <a:pPr lvl="0"/>
            <a:r>
              <a:rPr lang="fr-FR" dirty="0"/>
              <a:t>Utilisation du Framework Django </a:t>
            </a:r>
            <a:r>
              <a:rPr lang="fr-FR" dirty="0" err="1"/>
              <a:t>Rest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E71260-C9F9-42A4-BE14-63B8D5AE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862" y="787782"/>
            <a:ext cx="93871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5</a:t>
            </a:fld>
            <a:r>
              <a:rPr lang="fr-FR" dirty="0"/>
              <a:t>/7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AC8055-1457-4333-B96B-79C6BD385B71}"/>
              </a:ext>
            </a:extLst>
          </p:cNvPr>
          <p:cNvSpPr txBox="1">
            <a:spLocks/>
          </p:cNvSpPr>
          <p:nvPr/>
        </p:nvSpPr>
        <p:spPr>
          <a:xfrm>
            <a:off x="2592925" y="1580226"/>
            <a:ext cx="8911687" cy="506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API (</a:t>
            </a:r>
            <a:r>
              <a:rPr lang="fr-FR" sz="2800" dirty="0" err="1">
                <a:solidFill>
                  <a:schemeClr val="accent2">
                    <a:lumMod val="50000"/>
                  </a:schemeClr>
                </a:solidFill>
              </a:rPr>
              <a:t>Rest</a:t>
            </a:r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795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52AB3-2388-4D14-9BEE-8272F1F0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785"/>
          </a:xfrm>
        </p:spPr>
        <p:txBody>
          <a:bodyPr/>
          <a:lstStyle/>
          <a:p>
            <a:r>
              <a:rPr lang="fr-FR" dirty="0"/>
              <a:t>Composants externes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25DA3-715B-48DD-9B76-9B42CF78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352583"/>
            <a:ext cx="8915400" cy="37273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Permet la gestion des paiements sur le site client</a:t>
            </a:r>
          </a:p>
          <a:p>
            <a:pPr>
              <a:lnSpc>
                <a:spcPct val="200000"/>
              </a:lnSpc>
            </a:pPr>
            <a:r>
              <a:rPr lang="fr-FR" dirty="0"/>
              <a:t>Présent lors de la validation d’une commande client</a:t>
            </a:r>
          </a:p>
          <a:p>
            <a:pPr>
              <a:lnSpc>
                <a:spcPct val="200000"/>
              </a:lnSpc>
            </a:pPr>
            <a:r>
              <a:rPr lang="fr-FR" dirty="0"/>
              <a:t>Intégration via copie de l’</a:t>
            </a:r>
            <a:r>
              <a:rPr lang="fr-FR" dirty="0" err="1"/>
              <a:t>embed</a:t>
            </a:r>
            <a:r>
              <a:rPr lang="fr-FR" dirty="0"/>
              <a:t> depuis l’outils de </a:t>
            </a:r>
            <a:r>
              <a:rPr lang="fr-FR" dirty="0" err="1"/>
              <a:t>Paypal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E71260-C9F9-42A4-BE14-63B8D5AE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862" y="787782"/>
            <a:ext cx="93871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6</a:t>
            </a:fld>
            <a:r>
              <a:rPr lang="fr-FR" dirty="0"/>
              <a:t>/7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AC8055-1457-4333-B96B-79C6BD385B71}"/>
              </a:ext>
            </a:extLst>
          </p:cNvPr>
          <p:cNvSpPr txBox="1">
            <a:spLocks/>
          </p:cNvSpPr>
          <p:nvPr/>
        </p:nvSpPr>
        <p:spPr>
          <a:xfrm>
            <a:off x="2592925" y="1580226"/>
            <a:ext cx="8911687" cy="506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 err="1">
                <a:solidFill>
                  <a:schemeClr val="accent2">
                    <a:lumMod val="50000"/>
                  </a:schemeClr>
                </a:solidFill>
              </a:rPr>
              <a:t>Paypal</a:t>
            </a:r>
            <a:endParaRPr lang="fr-F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52AB3-2388-4D14-9BEE-8272F1F0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785"/>
          </a:xfrm>
        </p:spPr>
        <p:txBody>
          <a:bodyPr/>
          <a:lstStyle/>
          <a:p>
            <a:r>
              <a:rPr lang="fr-FR" dirty="0"/>
              <a:t>Composants externes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25DA3-715B-48DD-9B76-9B42CF78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352583"/>
            <a:ext cx="8915400" cy="37273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Permet d'afficher visuellement la position des points de vente pour l'utilisateur</a:t>
            </a:r>
          </a:p>
          <a:p>
            <a:pPr>
              <a:lnSpc>
                <a:spcPct val="200000"/>
              </a:lnSpc>
            </a:pPr>
            <a:r>
              <a:rPr lang="fr-FR" dirty="0"/>
              <a:t>Présent sur la page « </a:t>
            </a:r>
            <a:r>
              <a:rPr lang="fr-FR" dirty="0" err="1"/>
              <a:t>Locate</a:t>
            </a:r>
            <a:r>
              <a:rPr lang="fr-FR" dirty="0"/>
              <a:t> » afin de trouver le restaurant le plus proche</a:t>
            </a:r>
          </a:p>
          <a:p>
            <a:pPr>
              <a:lnSpc>
                <a:spcPct val="200000"/>
              </a:lnSpc>
            </a:pPr>
            <a:r>
              <a:rPr lang="fr-FR" dirty="0"/>
              <a:t>Intégration comme </a:t>
            </a:r>
            <a:r>
              <a:rPr lang="fr-FR" dirty="0" err="1"/>
              <a:t>Paypal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E71260-C9F9-42A4-BE14-63B8D5AE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862" y="787782"/>
            <a:ext cx="93871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7</a:t>
            </a:fld>
            <a:r>
              <a:rPr lang="fr-FR" dirty="0"/>
              <a:t>/7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AC8055-1457-4333-B96B-79C6BD385B71}"/>
              </a:ext>
            </a:extLst>
          </p:cNvPr>
          <p:cNvSpPr txBox="1">
            <a:spLocks/>
          </p:cNvSpPr>
          <p:nvPr/>
        </p:nvSpPr>
        <p:spPr>
          <a:xfrm>
            <a:off x="2592925" y="1580226"/>
            <a:ext cx="8911687" cy="506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Google </a:t>
            </a:r>
            <a:r>
              <a:rPr lang="fr-FR" sz="2800" dirty="0" err="1">
                <a:solidFill>
                  <a:schemeClr val="accent2">
                    <a:lumMod val="50000"/>
                  </a:schemeClr>
                </a:solidFill>
              </a:rPr>
              <a:t>Map</a:t>
            </a:r>
            <a:endParaRPr lang="fr-F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8952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120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Brin</vt:lpstr>
      <vt:lpstr>OC Pizza</vt:lpstr>
      <vt:lpstr>Domaine fonctionnel</vt:lpstr>
      <vt:lpstr>Organisation Physique</vt:lpstr>
      <vt:lpstr>Composants du système</vt:lpstr>
      <vt:lpstr>Composants du système</vt:lpstr>
      <vt:lpstr>Composants externes du système</vt:lpstr>
      <vt:lpstr>Composants externes du système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Choix de la solution technique</dc:title>
  <dc:creator>Hideki</dc:creator>
  <cp:lastModifiedBy>Hideki</cp:lastModifiedBy>
  <cp:revision>17</cp:revision>
  <dcterms:created xsi:type="dcterms:W3CDTF">2017-08-20T16:31:18Z</dcterms:created>
  <dcterms:modified xsi:type="dcterms:W3CDTF">2017-10-30T16:50:00Z</dcterms:modified>
</cp:coreProperties>
</file>