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64" r:id="rId7"/>
    <p:sldId id="265" r:id="rId8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56"/>
    <p:restoredTop sz="94334"/>
  </p:normalViewPr>
  <p:slideViewPr>
    <p:cSldViewPr snapToGrid="0" snapToObjects="1">
      <p:cViewPr>
        <p:scale>
          <a:sx n="110" d="100"/>
          <a:sy n="110" d="100"/>
        </p:scale>
        <p:origin x="-35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D67B-E545-8D42-B5EB-56FCE70AF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CEDB9-4086-2E4A-9237-0121B6EA2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887B0-4B06-7F4E-AF99-CEE561F1D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0088-153F-0A45-B455-F3DE1BD3E33F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86A71-842A-1649-A473-0F227E87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43CA6-E244-4545-BBC1-EE64112E0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39F-5ED2-D749-B42E-637A6F470E0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3682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1F0B-017A-0046-AF6E-85851AF8D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14FF6-F20D-5D47-9E30-432130275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37F19-E3EF-F948-9B49-20EA08841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0088-153F-0A45-B455-F3DE1BD3E33F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800D5-C0A2-5441-AF6A-9660122E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A8233-F23E-EF4C-BBD0-F4F0359D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39F-5ED2-D749-B42E-637A6F470E0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1874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D64140-25DB-5943-95AB-3E0FA25B4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0C5E9-7AB1-6F48-8A18-8594E6661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045C9-113B-C947-9BD2-8AA38152C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0088-153F-0A45-B455-F3DE1BD3E33F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C3F35-2152-B746-8F20-00F6B26A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35745-BDB0-CE45-977D-2906BB59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39F-5ED2-D749-B42E-637A6F470E0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3658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DF9D-D92A-4A48-AFA2-448B36E3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64F7A-1951-854E-BF01-67CF15790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3AA59-D0B8-2549-934B-080C7C642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0088-153F-0A45-B455-F3DE1BD3E33F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D227E-4A0E-6A47-8A31-9731DBAE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4BC40-B447-E841-998A-0B691DE6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39F-5ED2-D749-B42E-637A6F470E0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3131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792B-7AE0-2D43-8A7A-3358FDD0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34675-D705-7142-83B0-EEB95CF54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2B0E3-CD27-3841-9822-6B0F742B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0088-153F-0A45-B455-F3DE1BD3E33F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18165-7438-DB48-BD20-8C60B1E0A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1934D-B8D6-7E41-8EBB-D3679F32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39F-5ED2-D749-B42E-637A6F470E0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5009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5EEB-D7DA-AE42-AE2D-152615E47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B2DC0-16F9-3340-B461-9EA3469F3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73EEE-BB07-9940-BB84-CF8E12420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CF961-AE63-524B-8012-46EF98794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0088-153F-0A45-B455-F3DE1BD3E33F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06751-83BD-5B4F-9287-999946E9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530DA-6A93-1745-A3A1-DD887ED4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39F-5ED2-D749-B42E-637A6F470E0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284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260F-7986-104A-B98B-BC096C3C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D9E5C-E15D-AD41-81C0-F7C547482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B79E5-2855-C043-ADE8-F0A14FA2A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16B55-6C4A-734C-8042-21415F050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63864-C7DF-1342-B9F9-6190ED3ED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7FCCCD-F89B-D44D-96A3-B1C1A746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0088-153F-0A45-B455-F3DE1BD3E33F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A574D8-EE56-2A42-96AE-67610D670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904D1D-FA94-9F46-8023-8D51923F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39F-5ED2-D749-B42E-637A6F470E0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3531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AE1B8-3A3D-5A4A-9435-BD211FF4F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01C01-C05F-BB47-9AA2-C0001CAA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0088-153F-0A45-B455-F3DE1BD3E33F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D75282-CF07-9442-A8D6-2AC91F03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110CF-DCF7-8A4F-86D5-118A12A6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39F-5ED2-D749-B42E-637A6F470E0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135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AA72BD-14DF-D74B-9241-487E7BC1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0088-153F-0A45-B455-F3DE1BD3E33F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49E452-B0CC-A648-9601-23E10CF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7460B-7120-B843-BC61-09D112175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39F-5ED2-D749-B42E-637A6F470E0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0366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B7E8-9616-FB4E-B319-45F3B46E9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CDBFC-7ACF-004F-B6A8-8E7D10AC7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ED40B-F426-0C42-8A4F-6BA9C3208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F1E3F-7E55-CC4F-B64D-720C1D34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0088-153F-0A45-B455-F3DE1BD3E33F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12C0C-61FB-4B46-8E7E-F55AFE613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11B1C-564D-244B-8562-186FC0B34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39F-5ED2-D749-B42E-637A6F470E0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3439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304D-B81F-D148-8C08-60E7B0D43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9CD22-2B74-8C42-BA64-7C3117DFB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0CF51-84D7-8944-9494-290E9485B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E6BC6-7BF3-B648-B4CA-77244E1C3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0088-153F-0A45-B455-F3DE1BD3E33F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FD9AE-F595-E14C-BB37-CA54214CE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F5F24-9380-FF41-8989-8D0F7281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39F-5ED2-D749-B42E-637A6F470E0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4784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9A192D-B5FB-8341-B16B-787A5029B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327DB-9E07-5B4C-93A4-D3ADBFEC8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41165-B642-3A4E-B979-075A86655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E0088-153F-0A45-B455-F3DE1BD3E33F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64799-76B8-E94D-8E3F-A86F6716B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50156-0C6F-714A-AFDC-14F986D43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7939F-5ED2-D749-B42E-637A6F470E0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5261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285359C-14B1-B748-8B5B-C8F6F10B8FFE}"/>
              </a:ext>
            </a:extLst>
          </p:cNvPr>
          <p:cNvSpPr/>
          <p:nvPr/>
        </p:nvSpPr>
        <p:spPr>
          <a:xfrm>
            <a:off x="2749957" y="1545466"/>
            <a:ext cx="371342" cy="37348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DB2F5F-9159-874A-B4F1-A6635C91BD55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3121299" y="1732209"/>
            <a:ext cx="5280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847CDB-B812-F540-91FA-D4508A606F4B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4020674" y="1732209"/>
            <a:ext cx="5280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75C3F8-ABD9-9641-BD1C-F16AADFD32E5}"/>
              </a:ext>
            </a:extLst>
          </p:cNvPr>
          <p:cNvSpPr txBox="1"/>
          <p:nvPr/>
        </p:nvSpPr>
        <p:spPr>
          <a:xfrm>
            <a:off x="1765026" y="5151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Origin</a:t>
            </a: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998C7F70-B18C-C34E-8EDD-BCDE675A9650}"/>
              </a:ext>
            </a:extLst>
          </p:cNvPr>
          <p:cNvSpPr/>
          <p:nvPr/>
        </p:nvSpPr>
        <p:spPr>
          <a:xfrm>
            <a:off x="1609859" y="51516"/>
            <a:ext cx="5898524" cy="2678806"/>
          </a:xfrm>
          <a:prstGeom prst="frame">
            <a:avLst>
              <a:gd name="adj1" fmla="val 0"/>
            </a:avLst>
          </a:prstGeom>
          <a:solidFill>
            <a:schemeClr val="tx1"/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121D4B-2BCD-FE43-A26B-A7A6661EDCA3}"/>
              </a:ext>
            </a:extLst>
          </p:cNvPr>
          <p:cNvCxnSpPr>
            <a:cxnSpLocks/>
          </p:cNvCxnSpPr>
          <p:nvPr/>
        </p:nvCxnSpPr>
        <p:spPr>
          <a:xfrm>
            <a:off x="1841678" y="1732209"/>
            <a:ext cx="908279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B59EC3-F40A-8543-BEAE-94BA3D1BD09E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4922515" y="1732209"/>
            <a:ext cx="6039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D24772-5871-6B46-9C10-90705986CB2E}"/>
              </a:ext>
            </a:extLst>
          </p:cNvPr>
          <p:cNvCxnSpPr>
            <a:cxnSpLocks/>
          </p:cNvCxnSpPr>
          <p:nvPr/>
        </p:nvCxnSpPr>
        <p:spPr>
          <a:xfrm>
            <a:off x="5712099" y="1004552"/>
            <a:ext cx="0" cy="46364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04E6862-1E0A-9D43-97E7-56323E45DD3F}"/>
              </a:ext>
            </a:extLst>
          </p:cNvPr>
          <p:cNvSpPr/>
          <p:nvPr/>
        </p:nvSpPr>
        <p:spPr>
          <a:xfrm>
            <a:off x="5076740" y="592428"/>
            <a:ext cx="1233907" cy="41212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D02C00D-A7B9-1F4C-BEA3-C0B22AD3E62D}"/>
              </a:ext>
            </a:extLst>
          </p:cNvPr>
          <p:cNvSpPr/>
          <p:nvPr/>
        </p:nvSpPr>
        <p:spPr>
          <a:xfrm>
            <a:off x="3649332" y="1545466"/>
            <a:ext cx="371342" cy="37348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C4B813-5A05-CE4C-A2E9-8102803FE694}"/>
              </a:ext>
            </a:extLst>
          </p:cNvPr>
          <p:cNvSpPr/>
          <p:nvPr/>
        </p:nvSpPr>
        <p:spPr>
          <a:xfrm>
            <a:off x="4551173" y="1545466"/>
            <a:ext cx="371342" cy="37348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F3BC2C1-5258-0C4C-81A4-3719A958BC5B}"/>
              </a:ext>
            </a:extLst>
          </p:cNvPr>
          <p:cNvSpPr/>
          <p:nvPr/>
        </p:nvSpPr>
        <p:spPr>
          <a:xfrm>
            <a:off x="5526428" y="1545466"/>
            <a:ext cx="371342" cy="37348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922509-4B51-404A-9C09-22306A7C01F2}"/>
              </a:ext>
            </a:extLst>
          </p:cNvPr>
          <p:cNvSpPr txBox="1"/>
          <p:nvPr/>
        </p:nvSpPr>
        <p:spPr>
          <a:xfrm>
            <a:off x="2782330" y="191895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602A1E-03B5-6546-87A6-CE5AD461D78B}"/>
              </a:ext>
            </a:extLst>
          </p:cNvPr>
          <p:cNvSpPr txBox="1"/>
          <p:nvPr/>
        </p:nvSpPr>
        <p:spPr>
          <a:xfrm>
            <a:off x="3675429" y="192118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FFC5FC-3C9A-324D-B1D1-76D25F892625}"/>
              </a:ext>
            </a:extLst>
          </p:cNvPr>
          <p:cNvSpPr txBox="1"/>
          <p:nvPr/>
        </p:nvSpPr>
        <p:spPr>
          <a:xfrm>
            <a:off x="4545493" y="1918951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59841D-EE6C-4645-A942-33685BE5DBD5}"/>
              </a:ext>
            </a:extLst>
          </p:cNvPr>
          <p:cNvSpPr txBox="1"/>
          <p:nvPr/>
        </p:nvSpPr>
        <p:spPr>
          <a:xfrm>
            <a:off x="5537040" y="1918950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D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5D0E593-04DE-764E-B399-85B51E230001}"/>
              </a:ext>
            </a:extLst>
          </p:cNvPr>
          <p:cNvSpPr/>
          <p:nvPr/>
        </p:nvSpPr>
        <p:spPr>
          <a:xfrm>
            <a:off x="2671587" y="5219252"/>
            <a:ext cx="371342" cy="37348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78E7506-1723-6D4D-B17D-A19A03A238ED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>
          <a:xfrm>
            <a:off x="3042929" y="5405995"/>
            <a:ext cx="5297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8DDC578-2CBE-7742-A2CB-EDC1B2502AC4}"/>
              </a:ext>
            </a:extLst>
          </p:cNvPr>
          <p:cNvCxnSpPr>
            <a:cxnSpLocks/>
            <a:stCxn id="44" idx="7"/>
            <a:endCxn id="45" idx="2"/>
          </p:cNvCxnSpPr>
          <p:nvPr/>
        </p:nvCxnSpPr>
        <p:spPr>
          <a:xfrm flipV="1">
            <a:off x="3889640" y="4262909"/>
            <a:ext cx="1045965" cy="1011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04ACAF1-6CC9-9D4B-BF28-A63C63D42C00}"/>
              </a:ext>
            </a:extLst>
          </p:cNvPr>
          <p:cNvSpPr txBox="1"/>
          <p:nvPr/>
        </p:nvSpPr>
        <p:spPr>
          <a:xfrm>
            <a:off x="1841678" y="3100213"/>
            <a:ext cx="1617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Your repository</a:t>
            </a:r>
          </a:p>
        </p:txBody>
      </p:sp>
      <p:sp>
        <p:nvSpPr>
          <p:cNvPr id="39" name="Frame 38">
            <a:extLst>
              <a:ext uri="{FF2B5EF4-FFF2-40B4-BE49-F238E27FC236}">
                <a16:creationId xmlns:a16="http://schemas.microsoft.com/office/drawing/2014/main" id="{05F55D98-AF64-C84A-9D89-799F180E4C03}"/>
              </a:ext>
            </a:extLst>
          </p:cNvPr>
          <p:cNvSpPr/>
          <p:nvPr/>
        </p:nvSpPr>
        <p:spPr>
          <a:xfrm>
            <a:off x="1609859" y="2987900"/>
            <a:ext cx="6575078" cy="3792826"/>
          </a:xfrm>
          <a:prstGeom prst="frame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E832B88-23B9-A94C-BEF5-C78C056256C2}"/>
              </a:ext>
            </a:extLst>
          </p:cNvPr>
          <p:cNvCxnSpPr>
            <a:cxnSpLocks/>
          </p:cNvCxnSpPr>
          <p:nvPr/>
        </p:nvCxnSpPr>
        <p:spPr>
          <a:xfrm>
            <a:off x="1765026" y="5396250"/>
            <a:ext cx="908279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9CF42A-F67E-B04C-A85F-39913DC31C64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5306947" y="4262909"/>
            <a:ext cx="6039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D378338-BBA3-A14D-94B1-FACD3C992DF6}"/>
              </a:ext>
            </a:extLst>
          </p:cNvPr>
          <p:cNvCxnSpPr>
            <a:cxnSpLocks/>
          </p:cNvCxnSpPr>
          <p:nvPr/>
        </p:nvCxnSpPr>
        <p:spPr>
          <a:xfrm>
            <a:off x="6096531" y="3535252"/>
            <a:ext cx="0" cy="46364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252A24E-667E-FE48-A722-2FF74B186DE2}"/>
              </a:ext>
            </a:extLst>
          </p:cNvPr>
          <p:cNvSpPr/>
          <p:nvPr/>
        </p:nvSpPr>
        <p:spPr>
          <a:xfrm>
            <a:off x="5298743" y="3146910"/>
            <a:ext cx="1542998" cy="41212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JP" dirty="0">
                <a:solidFill>
                  <a:schemeClr val="tx1"/>
                </a:solidFill>
              </a:rPr>
              <a:t>rigin/master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EAA597A-EB5E-684C-9922-1259D96B7F2B}"/>
              </a:ext>
            </a:extLst>
          </p:cNvPr>
          <p:cNvSpPr/>
          <p:nvPr/>
        </p:nvSpPr>
        <p:spPr>
          <a:xfrm>
            <a:off x="3572680" y="5219252"/>
            <a:ext cx="371342" cy="37348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477ACE1-65B7-9242-BE7A-7C70EE7F1991}"/>
              </a:ext>
            </a:extLst>
          </p:cNvPr>
          <p:cNvSpPr/>
          <p:nvPr/>
        </p:nvSpPr>
        <p:spPr>
          <a:xfrm>
            <a:off x="4935605" y="4076166"/>
            <a:ext cx="371342" cy="37348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8AC8C12-498C-1746-963F-D547DC5C4FFE}"/>
              </a:ext>
            </a:extLst>
          </p:cNvPr>
          <p:cNvSpPr/>
          <p:nvPr/>
        </p:nvSpPr>
        <p:spPr>
          <a:xfrm>
            <a:off x="5910860" y="4076166"/>
            <a:ext cx="371342" cy="37348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6BBE1F-4DB0-4A4E-B8A5-0A745B92EF68}"/>
              </a:ext>
            </a:extLst>
          </p:cNvPr>
          <p:cNvSpPr txBox="1"/>
          <p:nvPr/>
        </p:nvSpPr>
        <p:spPr>
          <a:xfrm>
            <a:off x="2705678" y="558299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CC1635-948C-5E4D-80F3-A1F2165B5A3F}"/>
              </a:ext>
            </a:extLst>
          </p:cNvPr>
          <p:cNvSpPr txBox="1"/>
          <p:nvPr/>
        </p:nvSpPr>
        <p:spPr>
          <a:xfrm>
            <a:off x="3598777" y="558522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B6B3BA-70E2-874A-8DBF-AED308FC7917}"/>
              </a:ext>
            </a:extLst>
          </p:cNvPr>
          <p:cNvSpPr txBox="1"/>
          <p:nvPr/>
        </p:nvSpPr>
        <p:spPr>
          <a:xfrm>
            <a:off x="4929925" y="4449651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43DA25-8515-064A-953A-2B2AD7330A63}"/>
              </a:ext>
            </a:extLst>
          </p:cNvPr>
          <p:cNvSpPr txBox="1"/>
          <p:nvPr/>
        </p:nvSpPr>
        <p:spPr>
          <a:xfrm>
            <a:off x="5921472" y="4449650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D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48CA5-3770-0547-9891-9C658AB90D2A}"/>
              </a:ext>
            </a:extLst>
          </p:cNvPr>
          <p:cNvCxnSpPr>
            <a:cxnSpLocks/>
            <a:stCxn id="44" idx="6"/>
            <a:endCxn id="56" idx="2"/>
          </p:cNvCxnSpPr>
          <p:nvPr/>
        </p:nvCxnSpPr>
        <p:spPr>
          <a:xfrm>
            <a:off x="3944022" y="5405995"/>
            <a:ext cx="990803" cy="21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F77DE927-998B-274B-9F3D-D54038A9ACD2}"/>
              </a:ext>
            </a:extLst>
          </p:cNvPr>
          <p:cNvSpPr/>
          <p:nvPr/>
        </p:nvSpPr>
        <p:spPr>
          <a:xfrm>
            <a:off x="4934825" y="5221399"/>
            <a:ext cx="371342" cy="37348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F6BA4A3-F6AA-394E-B91E-2BDC1766EE3C}"/>
              </a:ext>
            </a:extLst>
          </p:cNvPr>
          <p:cNvSpPr/>
          <p:nvPr/>
        </p:nvSpPr>
        <p:spPr>
          <a:xfrm>
            <a:off x="5922711" y="5221399"/>
            <a:ext cx="371342" cy="37348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F9BA9C-2ED7-8249-BCB9-E6F601B866F0}"/>
              </a:ext>
            </a:extLst>
          </p:cNvPr>
          <p:cNvSpPr txBox="1"/>
          <p:nvPr/>
        </p:nvSpPr>
        <p:spPr>
          <a:xfrm>
            <a:off x="4922515" y="5582991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24D4D7-D745-314F-942F-C319B54E5017}"/>
              </a:ext>
            </a:extLst>
          </p:cNvPr>
          <p:cNvSpPr txBox="1"/>
          <p:nvPr/>
        </p:nvSpPr>
        <p:spPr>
          <a:xfrm>
            <a:off x="5955489" y="5582990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Y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011B7BF-1B65-ED48-AE97-DDD8BBDDF903}"/>
              </a:ext>
            </a:extLst>
          </p:cNvPr>
          <p:cNvCxnSpPr>
            <a:cxnSpLocks/>
            <a:stCxn id="56" idx="6"/>
            <a:endCxn id="58" idx="2"/>
          </p:cNvCxnSpPr>
          <p:nvPr/>
        </p:nvCxnSpPr>
        <p:spPr>
          <a:xfrm>
            <a:off x="5306167" y="5408142"/>
            <a:ext cx="616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ame 65">
            <a:extLst>
              <a:ext uri="{FF2B5EF4-FFF2-40B4-BE49-F238E27FC236}">
                <a16:creationId xmlns:a16="http://schemas.microsoft.com/office/drawing/2014/main" id="{1C1152E8-468C-E047-9F3C-4AF4813AE5A1}"/>
              </a:ext>
            </a:extLst>
          </p:cNvPr>
          <p:cNvSpPr/>
          <p:nvPr/>
        </p:nvSpPr>
        <p:spPr>
          <a:xfrm>
            <a:off x="4349100" y="1461706"/>
            <a:ext cx="1747432" cy="911487"/>
          </a:xfrm>
          <a:prstGeom prst="frame">
            <a:avLst>
              <a:gd name="adj1" fmla="val 0"/>
            </a:avLst>
          </a:prstGeom>
          <a:solidFill>
            <a:schemeClr val="tx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sp>
        <p:nvSpPr>
          <p:cNvPr id="91" name="Frame 90">
            <a:extLst>
              <a:ext uri="{FF2B5EF4-FFF2-40B4-BE49-F238E27FC236}">
                <a16:creationId xmlns:a16="http://schemas.microsoft.com/office/drawing/2014/main" id="{386CCFF2-483A-6547-B1D8-6EBC44DB60A0}"/>
              </a:ext>
            </a:extLst>
          </p:cNvPr>
          <p:cNvSpPr/>
          <p:nvPr/>
        </p:nvSpPr>
        <p:spPr>
          <a:xfrm>
            <a:off x="4701186" y="4011463"/>
            <a:ext cx="1747432" cy="911487"/>
          </a:xfrm>
          <a:prstGeom prst="frame">
            <a:avLst>
              <a:gd name="adj1" fmla="val 0"/>
            </a:avLst>
          </a:prstGeom>
          <a:solidFill>
            <a:schemeClr val="tx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14C50504-30E6-1A47-8A08-2480AA6B9A9E}"/>
              </a:ext>
            </a:extLst>
          </p:cNvPr>
          <p:cNvSpPr/>
          <p:nvPr/>
        </p:nvSpPr>
        <p:spPr>
          <a:xfrm>
            <a:off x="4187605" y="2370060"/>
            <a:ext cx="975845" cy="1706743"/>
          </a:xfrm>
          <a:custGeom>
            <a:avLst/>
            <a:gdLst>
              <a:gd name="connsiteX0" fmla="*/ 975845 w 975845"/>
              <a:gd name="connsiteY0" fmla="*/ 0 h 1706743"/>
              <a:gd name="connsiteX1" fmla="*/ 9930 w 975845"/>
              <a:gd name="connsiteY1" fmla="*/ 965831 h 1706743"/>
              <a:gd name="connsiteX2" fmla="*/ 447811 w 975845"/>
              <a:gd name="connsiteY2" fmla="*/ 1706742 h 1706743"/>
              <a:gd name="connsiteX3" fmla="*/ 447811 w 975845"/>
              <a:gd name="connsiteY3" fmla="*/ 1706742 h 1706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5845" h="1706743" extrusionOk="0">
                <a:moveTo>
                  <a:pt x="975845" y="0"/>
                </a:moveTo>
                <a:cubicBezTo>
                  <a:pt x="504236" y="320545"/>
                  <a:pt x="46135" y="700816"/>
                  <a:pt x="9930" y="965831"/>
                </a:cubicBezTo>
                <a:cubicBezTo>
                  <a:pt x="-78075" y="1250288"/>
                  <a:pt x="447810" y="1706742"/>
                  <a:pt x="447811" y="1706742"/>
                </a:cubicBezTo>
                <a:lnTo>
                  <a:pt x="447811" y="1706742"/>
                </a:ln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75845 w 975845"/>
                      <a:gd name="connsiteY0" fmla="*/ 0 h 1661375"/>
                      <a:gd name="connsiteX1" fmla="*/ 9930 w 975845"/>
                      <a:gd name="connsiteY1" fmla="*/ 940158 h 1661375"/>
                      <a:gd name="connsiteX2" fmla="*/ 447811 w 975845"/>
                      <a:gd name="connsiteY2" fmla="*/ 1661375 h 1661375"/>
                      <a:gd name="connsiteX3" fmla="*/ 447811 w 975845"/>
                      <a:gd name="connsiteY3" fmla="*/ 1661375 h 16613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75845" h="1661375">
                        <a:moveTo>
                          <a:pt x="975845" y="0"/>
                        </a:moveTo>
                        <a:cubicBezTo>
                          <a:pt x="536890" y="331631"/>
                          <a:pt x="97936" y="663262"/>
                          <a:pt x="9930" y="940158"/>
                        </a:cubicBezTo>
                        <a:cubicBezTo>
                          <a:pt x="-78076" y="1217054"/>
                          <a:pt x="447811" y="1661375"/>
                          <a:pt x="447811" y="1661375"/>
                        </a:cubicBezTo>
                        <a:lnTo>
                          <a:pt x="447811" y="1661375"/>
                        </a:ln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BCB5FEE-9461-E04F-970C-4610D0288282}"/>
              </a:ext>
            </a:extLst>
          </p:cNvPr>
          <p:cNvSpPr txBox="1"/>
          <p:nvPr/>
        </p:nvSpPr>
        <p:spPr>
          <a:xfrm>
            <a:off x="4168801" y="3143005"/>
            <a:ext cx="949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JP" dirty="0"/>
              <a:t>it fetch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3DB9D1D-8AE2-3B4D-9A78-775E775E6AD0}"/>
              </a:ext>
            </a:extLst>
          </p:cNvPr>
          <p:cNvSpPr/>
          <p:nvPr/>
        </p:nvSpPr>
        <p:spPr>
          <a:xfrm>
            <a:off x="6987043" y="5219252"/>
            <a:ext cx="371342" cy="37348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2531315-8A4C-2D48-A0BC-6A701ACA3EEE}"/>
              </a:ext>
            </a:extLst>
          </p:cNvPr>
          <p:cNvCxnSpPr>
            <a:cxnSpLocks/>
            <a:stCxn id="58" idx="6"/>
            <a:endCxn id="110" idx="2"/>
          </p:cNvCxnSpPr>
          <p:nvPr/>
        </p:nvCxnSpPr>
        <p:spPr>
          <a:xfrm flipV="1">
            <a:off x="6294053" y="5405995"/>
            <a:ext cx="692990" cy="21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248F80CE-351C-4C45-B4A2-F1F7832361F0}"/>
              </a:ext>
            </a:extLst>
          </p:cNvPr>
          <p:cNvSpPr txBox="1"/>
          <p:nvPr/>
        </p:nvSpPr>
        <p:spPr>
          <a:xfrm>
            <a:off x="6948935" y="5582989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M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B3B73C3-BA8D-3E49-858F-E2D4C2378FBB}"/>
              </a:ext>
            </a:extLst>
          </p:cNvPr>
          <p:cNvCxnSpPr>
            <a:cxnSpLocks/>
            <a:stCxn id="110" idx="1"/>
            <a:endCxn id="46" idx="6"/>
          </p:cNvCxnSpPr>
          <p:nvPr/>
        </p:nvCxnSpPr>
        <p:spPr>
          <a:xfrm flipH="1" flipV="1">
            <a:off x="6282202" y="4262909"/>
            <a:ext cx="759223" cy="1011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FD91AA67-F506-CB49-B8F1-BE5309AE42C7}"/>
              </a:ext>
            </a:extLst>
          </p:cNvPr>
          <p:cNvSpPr txBox="1"/>
          <p:nvPr/>
        </p:nvSpPr>
        <p:spPr>
          <a:xfrm>
            <a:off x="6522556" y="4251984"/>
            <a:ext cx="1676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JP" dirty="0"/>
              <a:t>it merge</a:t>
            </a:r>
          </a:p>
          <a:p>
            <a:r>
              <a:rPr lang="en-JP" dirty="0"/>
              <a:t>    origin/master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0B3CA16-5DE2-BD46-8128-EDE19AAD6612}"/>
              </a:ext>
            </a:extLst>
          </p:cNvPr>
          <p:cNvCxnSpPr>
            <a:cxnSpLocks/>
            <a:stCxn id="129" idx="0"/>
            <a:endCxn id="117" idx="2"/>
          </p:cNvCxnSpPr>
          <p:nvPr/>
        </p:nvCxnSpPr>
        <p:spPr>
          <a:xfrm flipH="1" flipV="1">
            <a:off x="7172714" y="6044654"/>
            <a:ext cx="4831" cy="24255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486BD70D-F0A3-164F-98BB-33EEC4D94F74}"/>
              </a:ext>
            </a:extLst>
          </p:cNvPr>
          <p:cNvSpPr/>
          <p:nvPr/>
        </p:nvSpPr>
        <p:spPr>
          <a:xfrm>
            <a:off x="6634622" y="6287206"/>
            <a:ext cx="1085846" cy="41212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355435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8F3C9B-421E-E948-880A-95CFA5776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868" y="1874630"/>
            <a:ext cx="9233181" cy="34527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98EB97-6BA7-B242-9CB0-DC7C2E2EE8B5}"/>
              </a:ext>
            </a:extLst>
          </p:cNvPr>
          <p:cNvSpPr txBox="1"/>
          <p:nvPr/>
        </p:nvSpPr>
        <p:spPr>
          <a:xfrm>
            <a:off x="1126435" y="6334539"/>
            <a:ext cx="1051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/questions/572549/difference-between-git-add-a-and-git-add/26039014#26039014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404142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286214-1A7F-184B-8394-6CB64206DBD6}"/>
              </a:ext>
            </a:extLst>
          </p:cNvPr>
          <p:cNvSpPr txBox="1"/>
          <p:nvPr/>
        </p:nvSpPr>
        <p:spPr>
          <a:xfrm>
            <a:off x="4203724" y="145794"/>
            <a:ext cx="6688186" cy="147732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JP" dirty="0"/>
              <a:t>orking Directory</a:t>
            </a:r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6A6A3-8EFF-6A49-AF6A-A8CE3D53A635}"/>
              </a:ext>
            </a:extLst>
          </p:cNvPr>
          <p:cNvSpPr txBox="1"/>
          <p:nvPr/>
        </p:nvSpPr>
        <p:spPr>
          <a:xfrm>
            <a:off x="4203722" y="1753888"/>
            <a:ext cx="6688187" cy="147732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JP" dirty="0"/>
              <a:t>ndex </a:t>
            </a:r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081B0-611C-004B-8545-79809FEB307A}"/>
              </a:ext>
            </a:extLst>
          </p:cNvPr>
          <p:cNvSpPr txBox="1"/>
          <p:nvPr/>
        </p:nvSpPr>
        <p:spPr>
          <a:xfrm>
            <a:off x="4203722" y="3429000"/>
            <a:ext cx="6688187" cy="3139321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Object </a:t>
            </a:r>
            <a:r>
              <a:rPr lang="en-US" dirty="0" err="1"/>
              <a:t>Strage</a:t>
            </a:r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72A84F-AD4E-8142-B964-BD5C5B46EFC0}"/>
              </a:ext>
            </a:extLst>
          </p:cNvPr>
          <p:cNvSpPr txBox="1"/>
          <p:nvPr/>
        </p:nvSpPr>
        <p:spPr>
          <a:xfrm>
            <a:off x="8053018" y="263215"/>
            <a:ext cx="702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/>
              <a:t>project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BD1B59-F798-314F-8219-C17F8B663C93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7975854" y="582191"/>
            <a:ext cx="428040" cy="33467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CFC5BB7-1948-3F45-982B-4F03D7187D3A}"/>
              </a:ext>
            </a:extLst>
          </p:cNvPr>
          <p:cNvSpPr/>
          <p:nvPr/>
        </p:nvSpPr>
        <p:spPr>
          <a:xfrm>
            <a:off x="7723253" y="916870"/>
            <a:ext cx="505202" cy="606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 dirty="0">
                <a:solidFill>
                  <a:schemeClr val="tx1"/>
                </a:solidFill>
              </a:rPr>
              <a:t>hoge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D400AA-B9E6-2D42-B5DC-95B7DD581F1A}"/>
              </a:ext>
            </a:extLst>
          </p:cNvPr>
          <p:cNvSpPr/>
          <p:nvPr/>
        </p:nvSpPr>
        <p:spPr>
          <a:xfrm>
            <a:off x="8646514" y="911750"/>
            <a:ext cx="505202" cy="606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 dirty="0">
                <a:solidFill>
                  <a:schemeClr val="tx1"/>
                </a:solidFill>
              </a:rPr>
              <a:t>foo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046698-9D28-D844-9B18-8AEE99B41FCA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8403894" y="570992"/>
            <a:ext cx="495221" cy="34075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82B63C-1149-9242-8DC4-720E767F70D8}"/>
              </a:ext>
            </a:extLst>
          </p:cNvPr>
          <p:cNvGrpSpPr/>
          <p:nvPr/>
        </p:nvGrpSpPr>
        <p:grpSpPr>
          <a:xfrm>
            <a:off x="5659013" y="1849436"/>
            <a:ext cx="1622585" cy="1296388"/>
            <a:chOff x="2869515" y="2053648"/>
            <a:chExt cx="1622585" cy="1296388"/>
          </a:xfrm>
        </p:grpSpPr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5AA0DF7F-3F1A-A84E-8931-E320A19D0811}"/>
                </a:ext>
              </a:extLst>
            </p:cNvPr>
            <p:cNvSpPr/>
            <p:nvPr/>
          </p:nvSpPr>
          <p:spPr>
            <a:xfrm>
              <a:off x="2869515" y="2053648"/>
              <a:ext cx="1622585" cy="1296388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sz="1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6A3BA5-4057-814E-AAEB-0B151C57C1D6}"/>
                </a:ext>
              </a:extLst>
            </p:cNvPr>
            <p:cNvSpPr txBox="1"/>
            <p:nvPr/>
          </p:nvSpPr>
          <p:spPr>
            <a:xfrm>
              <a:off x="3180509" y="3073037"/>
              <a:ext cx="976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file1   </a:t>
              </a:r>
              <a:r>
                <a:rPr lang="en-JP" sz="1200" dirty="0"/>
                <a:t>   file2 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C129B7C-DADE-A340-A391-30EDB8A3FE4A}"/>
              </a:ext>
            </a:extLst>
          </p:cNvPr>
          <p:cNvSpPr/>
          <p:nvPr/>
        </p:nvSpPr>
        <p:spPr>
          <a:xfrm>
            <a:off x="5076739" y="3848612"/>
            <a:ext cx="767469" cy="35134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 dirty="0">
                <a:solidFill>
                  <a:schemeClr val="tx1"/>
                </a:solidFill>
              </a:rPr>
              <a:t>master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0BCD92-E1C9-CF4C-B327-08112AECC2ED}"/>
              </a:ext>
            </a:extLst>
          </p:cNvPr>
          <p:cNvCxnSpPr>
            <a:cxnSpLocks/>
            <a:stCxn id="22" idx="2"/>
            <a:endCxn id="26" idx="7"/>
          </p:cNvCxnSpPr>
          <p:nvPr/>
        </p:nvCxnSpPr>
        <p:spPr>
          <a:xfrm flipH="1">
            <a:off x="5208028" y="4199952"/>
            <a:ext cx="252446" cy="35563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3AF8E1C-9CEC-4944-9C34-420ACD5D82EA}"/>
              </a:ext>
            </a:extLst>
          </p:cNvPr>
          <p:cNvSpPr/>
          <p:nvPr/>
        </p:nvSpPr>
        <p:spPr>
          <a:xfrm>
            <a:off x="4891068" y="4500894"/>
            <a:ext cx="371342" cy="37348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EDC14B41-292C-9441-8D1A-F353512896BD}"/>
              </a:ext>
            </a:extLst>
          </p:cNvPr>
          <p:cNvSpPr/>
          <p:nvPr/>
        </p:nvSpPr>
        <p:spPr>
          <a:xfrm>
            <a:off x="4867166" y="5200907"/>
            <a:ext cx="419146" cy="373486"/>
          </a:xfrm>
          <a:prstGeom prst="triangl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D22046-F048-2545-9E1D-6C883C883807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5076739" y="4874380"/>
            <a:ext cx="0" cy="30094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D3200AC-2EEB-E349-A3F2-C4C12C6C2E3F}"/>
              </a:ext>
            </a:extLst>
          </p:cNvPr>
          <p:cNvSpPr/>
          <p:nvPr/>
        </p:nvSpPr>
        <p:spPr>
          <a:xfrm>
            <a:off x="5659013" y="5859225"/>
            <a:ext cx="505202" cy="606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 dirty="0">
                <a:solidFill>
                  <a:schemeClr val="tx1"/>
                </a:solidFill>
              </a:rPr>
              <a:t>hoge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96E698-CB29-E346-9A12-2C44DAEEAB8C}"/>
              </a:ext>
            </a:extLst>
          </p:cNvPr>
          <p:cNvSpPr/>
          <p:nvPr/>
        </p:nvSpPr>
        <p:spPr>
          <a:xfrm>
            <a:off x="6582274" y="5854105"/>
            <a:ext cx="505202" cy="606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 dirty="0">
                <a:solidFill>
                  <a:schemeClr val="tx1"/>
                </a:solidFill>
              </a:rPr>
              <a:t>foo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A33D612-7392-924B-8106-81911A7D9088}"/>
              </a:ext>
            </a:extLst>
          </p:cNvPr>
          <p:cNvCxnSpPr>
            <a:cxnSpLocks/>
          </p:cNvCxnSpPr>
          <p:nvPr/>
        </p:nvCxnSpPr>
        <p:spPr>
          <a:xfrm>
            <a:off x="5008713" y="5574393"/>
            <a:ext cx="961294" cy="27971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EFBEAF-2258-B14D-B9D2-7009EF3BA4F6}"/>
              </a:ext>
            </a:extLst>
          </p:cNvPr>
          <p:cNvCxnSpPr>
            <a:cxnSpLocks/>
            <a:stCxn id="28" idx="3"/>
            <a:endCxn id="33" idx="0"/>
          </p:cNvCxnSpPr>
          <p:nvPr/>
        </p:nvCxnSpPr>
        <p:spPr>
          <a:xfrm>
            <a:off x="5076739" y="5574393"/>
            <a:ext cx="1758136" cy="27971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1D1CE6-86C0-AE47-8746-67FCFF130A5B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5911614" y="3149288"/>
            <a:ext cx="247716" cy="270993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44F3861-391C-F440-894A-A23130FB3150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774998" y="3125881"/>
            <a:ext cx="59877" cy="272822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00E1DD9-DB66-D942-810F-9D205BDF7B2C}"/>
              </a:ext>
            </a:extLst>
          </p:cNvPr>
          <p:cNvSpPr txBox="1"/>
          <p:nvPr/>
        </p:nvSpPr>
        <p:spPr>
          <a:xfrm>
            <a:off x="1600147" y="145794"/>
            <a:ext cx="260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First Status</a:t>
            </a:r>
          </a:p>
        </p:txBody>
      </p:sp>
    </p:spTree>
    <p:extLst>
      <p:ext uri="{BB962C8B-B14F-4D97-AF65-F5344CB8AC3E}">
        <p14:creationId xmlns:p14="http://schemas.microsoft.com/office/powerpoint/2010/main" val="1412559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286214-1A7F-184B-8394-6CB64206DBD6}"/>
              </a:ext>
            </a:extLst>
          </p:cNvPr>
          <p:cNvSpPr txBox="1"/>
          <p:nvPr/>
        </p:nvSpPr>
        <p:spPr>
          <a:xfrm>
            <a:off x="4203724" y="145794"/>
            <a:ext cx="6688186" cy="147732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JP" dirty="0"/>
              <a:t>orking Directory</a:t>
            </a:r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6A6A3-8EFF-6A49-AF6A-A8CE3D53A635}"/>
              </a:ext>
            </a:extLst>
          </p:cNvPr>
          <p:cNvSpPr txBox="1"/>
          <p:nvPr/>
        </p:nvSpPr>
        <p:spPr>
          <a:xfrm>
            <a:off x="4203722" y="1753888"/>
            <a:ext cx="6688187" cy="147732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JP" dirty="0"/>
              <a:t>ndex </a:t>
            </a:r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081B0-611C-004B-8545-79809FEB307A}"/>
              </a:ext>
            </a:extLst>
          </p:cNvPr>
          <p:cNvSpPr txBox="1"/>
          <p:nvPr/>
        </p:nvSpPr>
        <p:spPr>
          <a:xfrm>
            <a:off x="4203722" y="3429000"/>
            <a:ext cx="6688187" cy="3139321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Object </a:t>
            </a:r>
            <a:r>
              <a:rPr lang="en-US" dirty="0" err="1"/>
              <a:t>Strage</a:t>
            </a:r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72A84F-AD4E-8142-B964-BD5C5B46EFC0}"/>
              </a:ext>
            </a:extLst>
          </p:cNvPr>
          <p:cNvSpPr txBox="1"/>
          <p:nvPr/>
        </p:nvSpPr>
        <p:spPr>
          <a:xfrm>
            <a:off x="8053018" y="263215"/>
            <a:ext cx="702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/>
              <a:t>project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BD1B59-F798-314F-8219-C17F8B663C93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7975854" y="582191"/>
            <a:ext cx="428040" cy="33467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CFC5BB7-1948-3F45-982B-4F03D7187D3A}"/>
              </a:ext>
            </a:extLst>
          </p:cNvPr>
          <p:cNvSpPr/>
          <p:nvPr/>
        </p:nvSpPr>
        <p:spPr>
          <a:xfrm>
            <a:off x="7723253" y="916870"/>
            <a:ext cx="505202" cy="6061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 dirty="0">
                <a:solidFill>
                  <a:schemeClr val="tx1"/>
                </a:solidFill>
              </a:rPr>
              <a:t>quux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D400AA-B9E6-2D42-B5DC-95B7DD581F1A}"/>
              </a:ext>
            </a:extLst>
          </p:cNvPr>
          <p:cNvSpPr/>
          <p:nvPr/>
        </p:nvSpPr>
        <p:spPr>
          <a:xfrm>
            <a:off x="8646514" y="911750"/>
            <a:ext cx="505202" cy="606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 dirty="0">
                <a:solidFill>
                  <a:schemeClr val="tx1"/>
                </a:solidFill>
              </a:rPr>
              <a:t>foo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046698-9D28-D844-9B18-8AEE99B41FCA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8403894" y="570992"/>
            <a:ext cx="495221" cy="34075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82B63C-1149-9242-8DC4-720E767F70D8}"/>
              </a:ext>
            </a:extLst>
          </p:cNvPr>
          <p:cNvGrpSpPr/>
          <p:nvPr/>
        </p:nvGrpSpPr>
        <p:grpSpPr>
          <a:xfrm>
            <a:off x="5659013" y="1849436"/>
            <a:ext cx="1622585" cy="1296388"/>
            <a:chOff x="2869515" y="2053648"/>
            <a:chExt cx="1622585" cy="1296388"/>
          </a:xfrm>
        </p:grpSpPr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5AA0DF7F-3F1A-A84E-8931-E320A19D0811}"/>
                </a:ext>
              </a:extLst>
            </p:cNvPr>
            <p:cNvSpPr/>
            <p:nvPr/>
          </p:nvSpPr>
          <p:spPr>
            <a:xfrm>
              <a:off x="2869515" y="2053648"/>
              <a:ext cx="1622585" cy="1296388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sz="1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6A3BA5-4057-814E-AAEB-0B151C57C1D6}"/>
                </a:ext>
              </a:extLst>
            </p:cNvPr>
            <p:cNvSpPr txBox="1"/>
            <p:nvPr/>
          </p:nvSpPr>
          <p:spPr>
            <a:xfrm>
              <a:off x="3180509" y="3073037"/>
              <a:ext cx="976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file1   </a:t>
              </a:r>
              <a:r>
                <a:rPr lang="en-JP" sz="1200" dirty="0"/>
                <a:t>   file2 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C129B7C-DADE-A340-A391-30EDB8A3FE4A}"/>
              </a:ext>
            </a:extLst>
          </p:cNvPr>
          <p:cNvSpPr/>
          <p:nvPr/>
        </p:nvSpPr>
        <p:spPr>
          <a:xfrm>
            <a:off x="5076739" y="3848612"/>
            <a:ext cx="767469" cy="35134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 dirty="0">
                <a:solidFill>
                  <a:schemeClr val="tx1"/>
                </a:solidFill>
              </a:rPr>
              <a:t>master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0BCD92-E1C9-CF4C-B327-08112AECC2ED}"/>
              </a:ext>
            </a:extLst>
          </p:cNvPr>
          <p:cNvCxnSpPr>
            <a:cxnSpLocks/>
            <a:stCxn id="22" idx="2"/>
            <a:endCxn id="26" idx="7"/>
          </p:cNvCxnSpPr>
          <p:nvPr/>
        </p:nvCxnSpPr>
        <p:spPr>
          <a:xfrm flipH="1">
            <a:off x="5208028" y="4199952"/>
            <a:ext cx="252446" cy="35563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3AF8E1C-9CEC-4944-9C34-420ACD5D82EA}"/>
              </a:ext>
            </a:extLst>
          </p:cNvPr>
          <p:cNvSpPr/>
          <p:nvPr/>
        </p:nvSpPr>
        <p:spPr>
          <a:xfrm>
            <a:off x="4891068" y="4500894"/>
            <a:ext cx="371342" cy="37348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EDC14B41-292C-9441-8D1A-F353512896BD}"/>
              </a:ext>
            </a:extLst>
          </p:cNvPr>
          <p:cNvSpPr/>
          <p:nvPr/>
        </p:nvSpPr>
        <p:spPr>
          <a:xfrm>
            <a:off x="4867166" y="5200907"/>
            <a:ext cx="419146" cy="373486"/>
          </a:xfrm>
          <a:prstGeom prst="triangl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D22046-F048-2545-9E1D-6C883C883807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5076739" y="4874380"/>
            <a:ext cx="0" cy="30094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D3200AC-2EEB-E349-A3F2-C4C12C6C2E3F}"/>
              </a:ext>
            </a:extLst>
          </p:cNvPr>
          <p:cNvSpPr/>
          <p:nvPr/>
        </p:nvSpPr>
        <p:spPr>
          <a:xfrm>
            <a:off x="5659013" y="5859225"/>
            <a:ext cx="505202" cy="606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 dirty="0">
                <a:solidFill>
                  <a:schemeClr val="tx1"/>
                </a:solidFill>
              </a:rPr>
              <a:t>hoge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96E698-CB29-E346-9A12-2C44DAEEAB8C}"/>
              </a:ext>
            </a:extLst>
          </p:cNvPr>
          <p:cNvSpPr/>
          <p:nvPr/>
        </p:nvSpPr>
        <p:spPr>
          <a:xfrm>
            <a:off x="6582274" y="5854105"/>
            <a:ext cx="505202" cy="606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 dirty="0">
                <a:solidFill>
                  <a:schemeClr val="tx1"/>
                </a:solidFill>
              </a:rPr>
              <a:t>foo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A33D612-7392-924B-8106-81911A7D9088}"/>
              </a:ext>
            </a:extLst>
          </p:cNvPr>
          <p:cNvCxnSpPr>
            <a:cxnSpLocks/>
          </p:cNvCxnSpPr>
          <p:nvPr/>
        </p:nvCxnSpPr>
        <p:spPr>
          <a:xfrm>
            <a:off x="5008713" y="5574393"/>
            <a:ext cx="961294" cy="27971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EFBEAF-2258-B14D-B9D2-7009EF3BA4F6}"/>
              </a:ext>
            </a:extLst>
          </p:cNvPr>
          <p:cNvCxnSpPr>
            <a:cxnSpLocks/>
            <a:stCxn id="28" idx="3"/>
            <a:endCxn id="33" idx="0"/>
          </p:cNvCxnSpPr>
          <p:nvPr/>
        </p:nvCxnSpPr>
        <p:spPr>
          <a:xfrm>
            <a:off x="5076739" y="5574393"/>
            <a:ext cx="1758136" cy="27971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1D1CE6-86C0-AE47-8746-67FCFF130A5B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159330" y="3149288"/>
            <a:ext cx="2451461" cy="27048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44F3861-391C-F440-894A-A23130FB3150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774998" y="3125881"/>
            <a:ext cx="59877" cy="272822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A32FA6F-FB40-9D40-9144-C3EAC0579AA8}"/>
              </a:ext>
            </a:extLst>
          </p:cNvPr>
          <p:cNvSpPr/>
          <p:nvPr/>
        </p:nvSpPr>
        <p:spPr>
          <a:xfrm>
            <a:off x="6522397" y="911749"/>
            <a:ext cx="505202" cy="606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 dirty="0">
                <a:solidFill>
                  <a:schemeClr val="tx1"/>
                </a:solidFill>
              </a:rPr>
              <a:t>hoge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E883F40-7214-824E-B6ED-059AAC8FDCC7}"/>
              </a:ext>
            </a:extLst>
          </p:cNvPr>
          <p:cNvCxnSpPr>
            <a:endCxn id="13" idx="1"/>
          </p:cNvCxnSpPr>
          <p:nvPr/>
        </p:nvCxnSpPr>
        <p:spPr>
          <a:xfrm>
            <a:off x="7027599" y="1214838"/>
            <a:ext cx="695654" cy="5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1D0312-B8A4-8746-BEC2-A6807E38E8B1}"/>
              </a:ext>
            </a:extLst>
          </p:cNvPr>
          <p:cNvSpPr txBox="1"/>
          <p:nvPr/>
        </p:nvSpPr>
        <p:spPr>
          <a:xfrm>
            <a:off x="6993792" y="936483"/>
            <a:ext cx="962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dirty="0"/>
              <a:t>1. Edit file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1752BA-6726-EE4C-A86F-291E38163563}"/>
              </a:ext>
            </a:extLst>
          </p:cNvPr>
          <p:cNvSpPr/>
          <p:nvPr/>
        </p:nvSpPr>
        <p:spPr>
          <a:xfrm>
            <a:off x="8358190" y="5854104"/>
            <a:ext cx="505202" cy="6061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 dirty="0">
                <a:solidFill>
                  <a:schemeClr val="tx1"/>
                </a:solidFill>
              </a:rPr>
              <a:t>quux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D396B55-D6DA-BE44-8218-74AA48DA6DBB}"/>
              </a:ext>
            </a:extLst>
          </p:cNvPr>
          <p:cNvCxnSpPr>
            <a:cxnSpLocks/>
            <a:stCxn id="13" idx="2"/>
            <a:endCxn id="31" idx="0"/>
          </p:cNvCxnSpPr>
          <p:nvPr/>
        </p:nvCxnSpPr>
        <p:spPr>
          <a:xfrm>
            <a:off x="7975854" y="1523049"/>
            <a:ext cx="634937" cy="433105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8327327-AA7B-174D-A5AE-9E510C25811A}"/>
              </a:ext>
            </a:extLst>
          </p:cNvPr>
          <p:cNvSpPr txBox="1"/>
          <p:nvPr/>
        </p:nvSpPr>
        <p:spPr>
          <a:xfrm>
            <a:off x="8169976" y="1957801"/>
            <a:ext cx="1581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dirty="0"/>
              <a:t>2a. </a:t>
            </a:r>
            <a:r>
              <a:rPr lang="en-US" sz="1200" dirty="0"/>
              <a:t>A</a:t>
            </a:r>
            <a:r>
              <a:rPr lang="en-JP" sz="1200" dirty="0"/>
              <a:t>dd “quux” </a:t>
            </a:r>
          </a:p>
          <a:p>
            <a:r>
              <a:rPr lang="en-JP" sz="1200" dirty="0"/>
              <a:t>       to obeject strage.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A9742A-53E8-2A47-8969-87E2B4DCDD7E}"/>
              </a:ext>
            </a:extLst>
          </p:cNvPr>
          <p:cNvSpPr txBox="1"/>
          <p:nvPr/>
        </p:nvSpPr>
        <p:spPr>
          <a:xfrm>
            <a:off x="6973647" y="3961038"/>
            <a:ext cx="1581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dirty="0"/>
              <a:t>2b. Update index.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126D4D-D543-AF41-9A5A-132312581058}"/>
              </a:ext>
            </a:extLst>
          </p:cNvPr>
          <p:cNvSpPr txBox="1"/>
          <p:nvPr/>
        </p:nvSpPr>
        <p:spPr>
          <a:xfrm>
            <a:off x="1554034" y="145794"/>
            <a:ext cx="2727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E</a:t>
            </a:r>
            <a:r>
              <a:rPr lang="en-JP" dirty="0"/>
              <a:t>dit file</a:t>
            </a:r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i="1" dirty="0"/>
              <a:t>g</a:t>
            </a:r>
            <a:r>
              <a:rPr lang="en-JP" i="1" dirty="0"/>
              <a:t>it add .</a:t>
            </a:r>
          </a:p>
          <a:p>
            <a:r>
              <a:rPr lang="en-JP" dirty="0"/>
              <a:t>2a. </a:t>
            </a:r>
            <a:r>
              <a:rPr lang="en-US" dirty="0"/>
              <a:t>Add “quux” </a:t>
            </a:r>
            <a:endParaRPr lang="en-JP" dirty="0"/>
          </a:p>
          <a:p>
            <a:r>
              <a:rPr lang="en-JP" dirty="0"/>
              <a:t>        to object strage</a:t>
            </a:r>
          </a:p>
          <a:p>
            <a:r>
              <a:rPr lang="en-JP" dirty="0"/>
              <a:t>2b. </a:t>
            </a:r>
            <a:r>
              <a:rPr lang="en-US" dirty="0"/>
              <a:t>U</a:t>
            </a:r>
            <a:r>
              <a:rPr lang="en-JP" dirty="0"/>
              <a:t>pdate index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33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286214-1A7F-184B-8394-6CB64206DBD6}"/>
              </a:ext>
            </a:extLst>
          </p:cNvPr>
          <p:cNvSpPr txBox="1"/>
          <p:nvPr/>
        </p:nvSpPr>
        <p:spPr>
          <a:xfrm>
            <a:off x="4203724" y="145794"/>
            <a:ext cx="6688186" cy="147732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JP" dirty="0"/>
              <a:t>orking Directory</a:t>
            </a:r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6A6A3-8EFF-6A49-AF6A-A8CE3D53A635}"/>
              </a:ext>
            </a:extLst>
          </p:cNvPr>
          <p:cNvSpPr txBox="1"/>
          <p:nvPr/>
        </p:nvSpPr>
        <p:spPr>
          <a:xfrm>
            <a:off x="4203722" y="1753888"/>
            <a:ext cx="6688187" cy="147732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JP" dirty="0"/>
              <a:t>ndex </a:t>
            </a:r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081B0-611C-004B-8545-79809FEB307A}"/>
              </a:ext>
            </a:extLst>
          </p:cNvPr>
          <p:cNvSpPr txBox="1"/>
          <p:nvPr/>
        </p:nvSpPr>
        <p:spPr>
          <a:xfrm>
            <a:off x="4203722" y="3429000"/>
            <a:ext cx="6688187" cy="3139321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Object </a:t>
            </a:r>
            <a:r>
              <a:rPr lang="en-US" dirty="0" err="1"/>
              <a:t>Strage</a:t>
            </a:r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72A84F-AD4E-8142-B964-BD5C5B46EFC0}"/>
              </a:ext>
            </a:extLst>
          </p:cNvPr>
          <p:cNvSpPr txBox="1"/>
          <p:nvPr/>
        </p:nvSpPr>
        <p:spPr>
          <a:xfrm>
            <a:off x="8053018" y="263215"/>
            <a:ext cx="702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/>
              <a:t>project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BD1B59-F798-314F-8219-C17F8B663C93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7975854" y="582191"/>
            <a:ext cx="428040" cy="33467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CFC5BB7-1948-3F45-982B-4F03D7187D3A}"/>
              </a:ext>
            </a:extLst>
          </p:cNvPr>
          <p:cNvSpPr/>
          <p:nvPr/>
        </p:nvSpPr>
        <p:spPr>
          <a:xfrm>
            <a:off x="7723253" y="916870"/>
            <a:ext cx="505202" cy="6061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 dirty="0">
                <a:solidFill>
                  <a:schemeClr val="tx1"/>
                </a:solidFill>
              </a:rPr>
              <a:t>quux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D400AA-B9E6-2D42-B5DC-95B7DD581F1A}"/>
              </a:ext>
            </a:extLst>
          </p:cNvPr>
          <p:cNvSpPr/>
          <p:nvPr/>
        </p:nvSpPr>
        <p:spPr>
          <a:xfrm>
            <a:off x="8646514" y="911750"/>
            <a:ext cx="505202" cy="606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 dirty="0">
                <a:solidFill>
                  <a:schemeClr val="tx1"/>
                </a:solidFill>
              </a:rPr>
              <a:t>foo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046698-9D28-D844-9B18-8AEE99B41FCA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8403894" y="570992"/>
            <a:ext cx="495221" cy="34075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82B63C-1149-9242-8DC4-720E767F70D8}"/>
              </a:ext>
            </a:extLst>
          </p:cNvPr>
          <p:cNvGrpSpPr/>
          <p:nvPr/>
        </p:nvGrpSpPr>
        <p:grpSpPr>
          <a:xfrm>
            <a:off x="5659013" y="1849436"/>
            <a:ext cx="1622585" cy="1296388"/>
            <a:chOff x="2869515" y="2053648"/>
            <a:chExt cx="1622585" cy="1296388"/>
          </a:xfrm>
        </p:grpSpPr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5AA0DF7F-3F1A-A84E-8931-E320A19D0811}"/>
                </a:ext>
              </a:extLst>
            </p:cNvPr>
            <p:cNvSpPr/>
            <p:nvPr/>
          </p:nvSpPr>
          <p:spPr>
            <a:xfrm>
              <a:off x="2869515" y="2053648"/>
              <a:ext cx="1622585" cy="1296388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sz="1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6A3BA5-4057-814E-AAEB-0B151C57C1D6}"/>
                </a:ext>
              </a:extLst>
            </p:cNvPr>
            <p:cNvSpPr txBox="1"/>
            <p:nvPr/>
          </p:nvSpPr>
          <p:spPr>
            <a:xfrm>
              <a:off x="3180509" y="3073037"/>
              <a:ext cx="976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file1   </a:t>
              </a:r>
              <a:r>
                <a:rPr lang="en-JP" sz="1200" dirty="0"/>
                <a:t>   file2 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B3AF8E1C-9CEC-4944-9C34-420ACD5D82EA}"/>
              </a:ext>
            </a:extLst>
          </p:cNvPr>
          <p:cNvSpPr/>
          <p:nvPr/>
        </p:nvSpPr>
        <p:spPr>
          <a:xfrm>
            <a:off x="4891068" y="4500894"/>
            <a:ext cx="371342" cy="37348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EDC14B41-292C-9441-8D1A-F353512896BD}"/>
              </a:ext>
            </a:extLst>
          </p:cNvPr>
          <p:cNvSpPr/>
          <p:nvPr/>
        </p:nvSpPr>
        <p:spPr>
          <a:xfrm>
            <a:off x="4867166" y="5200907"/>
            <a:ext cx="419146" cy="373486"/>
          </a:xfrm>
          <a:prstGeom prst="triangl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D22046-F048-2545-9E1D-6C883C883807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5076739" y="4874380"/>
            <a:ext cx="0" cy="30094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D3200AC-2EEB-E349-A3F2-C4C12C6C2E3F}"/>
              </a:ext>
            </a:extLst>
          </p:cNvPr>
          <p:cNvSpPr/>
          <p:nvPr/>
        </p:nvSpPr>
        <p:spPr>
          <a:xfrm>
            <a:off x="5659013" y="5859225"/>
            <a:ext cx="505202" cy="606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 dirty="0">
                <a:solidFill>
                  <a:schemeClr val="tx1"/>
                </a:solidFill>
              </a:rPr>
              <a:t>hoge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96E698-CB29-E346-9A12-2C44DAEEAB8C}"/>
              </a:ext>
            </a:extLst>
          </p:cNvPr>
          <p:cNvSpPr/>
          <p:nvPr/>
        </p:nvSpPr>
        <p:spPr>
          <a:xfrm>
            <a:off x="6582274" y="5854105"/>
            <a:ext cx="505202" cy="606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 dirty="0">
                <a:solidFill>
                  <a:schemeClr val="tx1"/>
                </a:solidFill>
              </a:rPr>
              <a:t>foo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A33D612-7392-924B-8106-81911A7D9088}"/>
              </a:ext>
            </a:extLst>
          </p:cNvPr>
          <p:cNvCxnSpPr>
            <a:cxnSpLocks/>
          </p:cNvCxnSpPr>
          <p:nvPr/>
        </p:nvCxnSpPr>
        <p:spPr>
          <a:xfrm>
            <a:off x="5008713" y="5574393"/>
            <a:ext cx="961294" cy="27971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EFBEAF-2258-B14D-B9D2-7009EF3BA4F6}"/>
              </a:ext>
            </a:extLst>
          </p:cNvPr>
          <p:cNvCxnSpPr>
            <a:cxnSpLocks/>
            <a:stCxn id="28" idx="3"/>
            <a:endCxn id="33" idx="0"/>
          </p:cNvCxnSpPr>
          <p:nvPr/>
        </p:nvCxnSpPr>
        <p:spPr>
          <a:xfrm>
            <a:off x="5076739" y="5574393"/>
            <a:ext cx="1758136" cy="27971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44F3861-391C-F440-894A-A23130FB3150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774998" y="3125881"/>
            <a:ext cx="59877" cy="272822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796EE95-1E40-CF42-BDB2-D89ABAA46D32}"/>
              </a:ext>
            </a:extLst>
          </p:cNvPr>
          <p:cNvSpPr txBox="1"/>
          <p:nvPr/>
        </p:nvSpPr>
        <p:spPr>
          <a:xfrm>
            <a:off x="1554034" y="145794"/>
            <a:ext cx="27272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E</a:t>
            </a:r>
            <a:r>
              <a:rPr lang="en-JP" dirty="0"/>
              <a:t>dit file</a:t>
            </a:r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i="1" dirty="0"/>
              <a:t>g</a:t>
            </a:r>
            <a:r>
              <a:rPr lang="en-JP" i="1" dirty="0"/>
              <a:t>it add .</a:t>
            </a:r>
          </a:p>
          <a:p>
            <a:r>
              <a:rPr lang="en-JP" dirty="0"/>
              <a:t>2a. </a:t>
            </a:r>
            <a:r>
              <a:rPr lang="en-US" dirty="0"/>
              <a:t>Add “quux” </a:t>
            </a:r>
            <a:endParaRPr lang="en-JP" dirty="0"/>
          </a:p>
          <a:p>
            <a:r>
              <a:rPr lang="en-JP" dirty="0"/>
              <a:t>        to object strage</a:t>
            </a:r>
          </a:p>
          <a:p>
            <a:r>
              <a:rPr lang="en-JP" dirty="0"/>
              <a:t>2b. </a:t>
            </a:r>
            <a:r>
              <a:rPr lang="en-US" dirty="0"/>
              <a:t>U</a:t>
            </a:r>
            <a:r>
              <a:rPr lang="en-JP" dirty="0"/>
              <a:t>pdate index</a:t>
            </a:r>
          </a:p>
          <a:p>
            <a:endParaRPr lang="en-JP" dirty="0"/>
          </a:p>
          <a:p>
            <a:r>
              <a:rPr lang="en-JP" dirty="0"/>
              <a:t>3. </a:t>
            </a:r>
            <a:r>
              <a:rPr lang="en-US" i="1" dirty="0"/>
              <a:t>git commit</a:t>
            </a:r>
            <a:br>
              <a:rPr lang="en-US" dirty="0"/>
            </a:br>
            <a:r>
              <a:rPr lang="en-US" dirty="0"/>
              <a:t>3a. Convert index </a:t>
            </a:r>
          </a:p>
          <a:p>
            <a:r>
              <a:rPr lang="en-US" dirty="0"/>
              <a:t>         into a tree object </a:t>
            </a:r>
          </a:p>
          <a:p>
            <a:r>
              <a:rPr lang="en-US" dirty="0"/>
              <a:t>3b. Create a commit object </a:t>
            </a:r>
          </a:p>
          <a:p>
            <a:r>
              <a:rPr lang="en-US" dirty="0"/>
              <a:t>3c. Update a reference </a:t>
            </a:r>
          </a:p>
          <a:p>
            <a:r>
              <a:rPr lang="en-US" dirty="0"/>
              <a:t>        of the branch.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1752BA-6726-EE4C-A86F-291E38163563}"/>
              </a:ext>
            </a:extLst>
          </p:cNvPr>
          <p:cNvSpPr/>
          <p:nvPr/>
        </p:nvSpPr>
        <p:spPr>
          <a:xfrm>
            <a:off x="8358190" y="5854104"/>
            <a:ext cx="505202" cy="6061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 dirty="0">
                <a:solidFill>
                  <a:schemeClr val="tx1"/>
                </a:solidFill>
              </a:rPr>
              <a:t>quux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327327-AA7B-174D-A5AE-9E510C25811A}"/>
              </a:ext>
            </a:extLst>
          </p:cNvPr>
          <p:cNvSpPr txBox="1"/>
          <p:nvPr/>
        </p:nvSpPr>
        <p:spPr>
          <a:xfrm>
            <a:off x="7660295" y="2789494"/>
            <a:ext cx="2931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dirty="0"/>
              <a:t>3a. </a:t>
            </a:r>
            <a:r>
              <a:rPr lang="en-US" sz="1200" dirty="0"/>
              <a:t>C</a:t>
            </a:r>
            <a:r>
              <a:rPr lang="en-JP" sz="1200" dirty="0"/>
              <a:t>onvert index into a tree object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6E2B4A-4B39-AE4F-9BA4-45EB44B5A5B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164215" y="3145824"/>
            <a:ext cx="2446576" cy="270828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iangle 38">
            <a:extLst>
              <a:ext uri="{FF2B5EF4-FFF2-40B4-BE49-F238E27FC236}">
                <a16:creationId xmlns:a16="http://schemas.microsoft.com/office/drawing/2014/main" id="{DF337D6E-7D4D-FC46-AAA3-D36B76E80288}"/>
              </a:ext>
            </a:extLst>
          </p:cNvPr>
          <p:cNvSpPr/>
          <p:nvPr/>
        </p:nvSpPr>
        <p:spPr>
          <a:xfrm>
            <a:off x="7023194" y="4874380"/>
            <a:ext cx="419146" cy="373486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7F14EF-1B14-9246-912F-493769C8FDC1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173198" y="5247866"/>
            <a:ext cx="1437593" cy="60623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8BB9409-9FDE-2949-8493-B895C7652AA8}"/>
              </a:ext>
            </a:extLst>
          </p:cNvPr>
          <p:cNvCxnSpPr>
            <a:cxnSpLocks/>
          </p:cNvCxnSpPr>
          <p:nvPr/>
        </p:nvCxnSpPr>
        <p:spPr>
          <a:xfrm flipH="1">
            <a:off x="6855163" y="5247866"/>
            <a:ext cx="444335" cy="60623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42">
            <a:extLst>
              <a:ext uri="{FF2B5EF4-FFF2-40B4-BE49-F238E27FC236}">
                <a16:creationId xmlns:a16="http://schemas.microsoft.com/office/drawing/2014/main" id="{2542DAE2-15B2-E844-A007-EC3B7F11BD08}"/>
              </a:ext>
            </a:extLst>
          </p:cNvPr>
          <p:cNvSpPr/>
          <p:nvPr/>
        </p:nvSpPr>
        <p:spPr>
          <a:xfrm>
            <a:off x="7176304" y="2951545"/>
            <a:ext cx="1436918" cy="2098538"/>
          </a:xfrm>
          <a:custGeom>
            <a:avLst/>
            <a:gdLst>
              <a:gd name="connsiteX0" fmla="*/ 0 w 1436918"/>
              <a:gd name="connsiteY0" fmla="*/ 0 h 2106593"/>
              <a:gd name="connsiteX1" fmla="*/ 1435261 w 1436918"/>
              <a:gd name="connsiteY1" fmla="*/ 787079 h 2106593"/>
              <a:gd name="connsiteX2" fmla="*/ 289367 w 1436918"/>
              <a:gd name="connsiteY2" fmla="*/ 2106593 h 210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6918" h="2106593">
                <a:moveTo>
                  <a:pt x="0" y="0"/>
                </a:moveTo>
                <a:cubicBezTo>
                  <a:pt x="693516" y="217990"/>
                  <a:pt x="1387033" y="435980"/>
                  <a:pt x="1435261" y="787079"/>
                </a:cubicBezTo>
                <a:cubicBezTo>
                  <a:pt x="1483489" y="1138178"/>
                  <a:pt x="464917" y="1890532"/>
                  <a:pt x="289367" y="2106593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566061A-0818-5B4A-9B02-AAD01381B389}"/>
              </a:ext>
            </a:extLst>
          </p:cNvPr>
          <p:cNvSpPr/>
          <p:nvPr/>
        </p:nvSpPr>
        <p:spPr>
          <a:xfrm>
            <a:off x="7281598" y="4016810"/>
            <a:ext cx="371342" cy="3734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D272FDF-2796-6644-8FCD-8C1AD6C2A2DD}"/>
              </a:ext>
            </a:extLst>
          </p:cNvPr>
          <p:cNvCxnSpPr>
            <a:cxnSpLocks/>
            <a:endCxn id="39" idx="5"/>
          </p:cNvCxnSpPr>
          <p:nvPr/>
        </p:nvCxnSpPr>
        <p:spPr>
          <a:xfrm flipH="1">
            <a:off x="7337554" y="4390296"/>
            <a:ext cx="104786" cy="6708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40061C3-05DB-8342-81A6-AB1A4725F30C}"/>
              </a:ext>
            </a:extLst>
          </p:cNvPr>
          <p:cNvCxnSpPr>
            <a:cxnSpLocks/>
            <a:stCxn id="46" idx="2"/>
            <a:endCxn id="26" idx="6"/>
          </p:cNvCxnSpPr>
          <p:nvPr/>
        </p:nvCxnSpPr>
        <p:spPr>
          <a:xfrm flipH="1">
            <a:off x="5262410" y="4203553"/>
            <a:ext cx="2019188" cy="4840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34A4CF0-0919-FA4B-A58C-B620FBF637FD}"/>
              </a:ext>
            </a:extLst>
          </p:cNvPr>
          <p:cNvSpPr txBox="1"/>
          <p:nvPr/>
        </p:nvSpPr>
        <p:spPr>
          <a:xfrm>
            <a:off x="7685937" y="3987151"/>
            <a:ext cx="2931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dirty="0"/>
              <a:t>3b. </a:t>
            </a:r>
            <a:r>
              <a:rPr lang="en-US" sz="1200" dirty="0"/>
              <a:t>C</a:t>
            </a:r>
            <a:r>
              <a:rPr lang="en-JP" sz="1200" dirty="0"/>
              <a:t>reate a commit object 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AB5D70EB-9C55-1648-A9D5-223A0AB68257}"/>
              </a:ext>
            </a:extLst>
          </p:cNvPr>
          <p:cNvSpPr/>
          <p:nvPr/>
        </p:nvSpPr>
        <p:spPr>
          <a:xfrm>
            <a:off x="7453276" y="3453566"/>
            <a:ext cx="767469" cy="35134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 dirty="0">
                <a:solidFill>
                  <a:schemeClr val="tx1"/>
                </a:solidFill>
              </a:rPr>
              <a:t>master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537B545-AB52-C24F-8979-D8B1B46CC112}"/>
              </a:ext>
            </a:extLst>
          </p:cNvPr>
          <p:cNvCxnSpPr>
            <a:cxnSpLocks/>
            <a:stCxn id="55" idx="2"/>
            <a:endCxn id="46" idx="7"/>
          </p:cNvCxnSpPr>
          <p:nvPr/>
        </p:nvCxnSpPr>
        <p:spPr>
          <a:xfrm flipH="1">
            <a:off x="7598558" y="3804906"/>
            <a:ext cx="238453" cy="2666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18E124B-8743-B74A-9099-86119AD27870}"/>
              </a:ext>
            </a:extLst>
          </p:cNvPr>
          <p:cNvSpPr txBox="1"/>
          <p:nvPr/>
        </p:nvSpPr>
        <p:spPr>
          <a:xfrm>
            <a:off x="8198633" y="3388072"/>
            <a:ext cx="2931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dirty="0"/>
              <a:t>3c.  </a:t>
            </a:r>
            <a:r>
              <a:rPr lang="en-US" sz="1200" dirty="0"/>
              <a:t>U</a:t>
            </a:r>
            <a:r>
              <a:rPr lang="en-JP" sz="1200" dirty="0"/>
              <a:t>pdate a reference of the branch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D0E31EB-85FD-2748-974D-D0AEBFCB8A12}"/>
              </a:ext>
            </a:extLst>
          </p:cNvPr>
          <p:cNvSpPr txBox="1"/>
          <p:nvPr/>
        </p:nvSpPr>
        <p:spPr>
          <a:xfrm>
            <a:off x="11285316" y="24075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32463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02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BEF9F1C1-6AD8-584D-8AE0-399BCEEEF533}"/>
              </a:ext>
            </a:extLst>
          </p:cNvPr>
          <p:cNvSpPr txBox="1"/>
          <p:nvPr/>
        </p:nvSpPr>
        <p:spPr>
          <a:xfrm>
            <a:off x="1750904" y="312473"/>
            <a:ext cx="8828357" cy="535531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JP" dirty="0"/>
              <a:t>If you are in the </a:t>
            </a:r>
            <a:r>
              <a:rPr lang="en-JP" b="1" i="1" dirty="0"/>
              <a:t>hoge</a:t>
            </a:r>
            <a:r>
              <a:rPr lang="en-JP" dirty="0"/>
              <a:t> branch,</a:t>
            </a:r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5D0E593-04DE-764E-B399-85B51E230001}"/>
              </a:ext>
            </a:extLst>
          </p:cNvPr>
          <p:cNvSpPr/>
          <p:nvPr/>
        </p:nvSpPr>
        <p:spPr>
          <a:xfrm>
            <a:off x="2853141" y="2518814"/>
            <a:ext cx="371342" cy="37348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78E7506-1723-6D4D-B17D-A19A03A238ED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>
          <a:xfrm>
            <a:off x="3224483" y="2705557"/>
            <a:ext cx="5297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8DDC578-2CBE-7742-A2CB-EDC1B2502AC4}"/>
              </a:ext>
            </a:extLst>
          </p:cNvPr>
          <p:cNvCxnSpPr>
            <a:cxnSpLocks/>
            <a:stCxn id="44" idx="7"/>
            <a:endCxn id="45" idx="2"/>
          </p:cNvCxnSpPr>
          <p:nvPr/>
        </p:nvCxnSpPr>
        <p:spPr>
          <a:xfrm flipV="1">
            <a:off x="4071194" y="1562471"/>
            <a:ext cx="1045965" cy="1011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E832B88-23B9-A94C-BEF5-C78C056256C2}"/>
              </a:ext>
            </a:extLst>
          </p:cNvPr>
          <p:cNvCxnSpPr>
            <a:cxnSpLocks/>
          </p:cNvCxnSpPr>
          <p:nvPr/>
        </p:nvCxnSpPr>
        <p:spPr>
          <a:xfrm>
            <a:off x="1946580" y="2695812"/>
            <a:ext cx="908279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9CF42A-F67E-B04C-A85F-39913DC31C64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5488501" y="1562471"/>
            <a:ext cx="6039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D378338-BBA3-A14D-94B1-FACD3C992DF6}"/>
              </a:ext>
            </a:extLst>
          </p:cNvPr>
          <p:cNvCxnSpPr>
            <a:cxnSpLocks/>
            <a:stCxn id="43" idx="2"/>
            <a:endCxn id="86" idx="7"/>
          </p:cNvCxnSpPr>
          <p:nvPr/>
        </p:nvCxnSpPr>
        <p:spPr>
          <a:xfrm flipH="1">
            <a:off x="7485557" y="1010912"/>
            <a:ext cx="1035951" cy="41544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252A24E-667E-FE48-A722-2FF74B186DE2}"/>
              </a:ext>
            </a:extLst>
          </p:cNvPr>
          <p:cNvSpPr/>
          <p:nvPr/>
        </p:nvSpPr>
        <p:spPr>
          <a:xfrm>
            <a:off x="8042923" y="598788"/>
            <a:ext cx="957170" cy="41212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hoge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EAA597A-EB5E-684C-9922-1259D96B7F2B}"/>
              </a:ext>
            </a:extLst>
          </p:cNvPr>
          <p:cNvSpPr/>
          <p:nvPr/>
        </p:nvSpPr>
        <p:spPr>
          <a:xfrm>
            <a:off x="3754234" y="2518814"/>
            <a:ext cx="371342" cy="37348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477ACE1-65B7-9242-BE7A-7C70EE7F1991}"/>
              </a:ext>
            </a:extLst>
          </p:cNvPr>
          <p:cNvSpPr/>
          <p:nvPr/>
        </p:nvSpPr>
        <p:spPr>
          <a:xfrm>
            <a:off x="5117159" y="1375728"/>
            <a:ext cx="371342" cy="37348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8AC8C12-498C-1746-963F-D547DC5C4FFE}"/>
              </a:ext>
            </a:extLst>
          </p:cNvPr>
          <p:cNvSpPr/>
          <p:nvPr/>
        </p:nvSpPr>
        <p:spPr>
          <a:xfrm>
            <a:off x="6092414" y="1375728"/>
            <a:ext cx="371342" cy="37348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48CA5-3770-0547-9891-9C658AB90D2A}"/>
              </a:ext>
            </a:extLst>
          </p:cNvPr>
          <p:cNvCxnSpPr>
            <a:cxnSpLocks/>
            <a:stCxn id="44" idx="6"/>
            <a:endCxn id="56" idx="2"/>
          </p:cNvCxnSpPr>
          <p:nvPr/>
        </p:nvCxnSpPr>
        <p:spPr>
          <a:xfrm>
            <a:off x="4125576" y="2705557"/>
            <a:ext cx="992264" cy="479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F77DE927-998B-274B-9F3D-D54038A9ACD2}"/>
              </a:ext>
            </a:extLst>
          </p:cNvPr>
          <p:cNvSpPr/>
          <p:nvPr/>
        </p:nvSpPr>
        <p:spPr>
          <a:xfrm>
            <a:off x="5117840" y="2998077"/>
            <a:ext cx="371342" cy="37348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3DB9D1D-8AE2-3B4D-9A78-775E775E6AD0}"/>
              </a:ext>
            </a:extLst>
          </p:cNvPr>
          <p:cNvSpPr/>
          <p:nvPr/>
        </p:nvSpPr>
        <p:spPr>
          <a:xfrm>
            <a:off x="6092414" y="3004470"/>
            <a:ext cx="371342" cy="37348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2531315-8A4C-2D48-A0BC-6A701ACA3EEE}"/>
              </a:ext>
            </a:extLst>
          </p:cNvPr>
          <p:cNvCxnSpPr>
            <a:cxnSpLocks/>
            <a:stCxn id="56" idx="6"/>
            <a:endCxn id="110" idx="2"/>
          </p:cNvCxnSpPr>
          <p:nvPr/>
        </p:nvCxnSpPr>
        <p:spPr>
          <a:xfrm>
            <a:off x="5489182" y="3184820"/>
            <a:ext cx="603232" cy="63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A828E47-8DF2-744B-AB16-8280AEAADB13}"/>
              </a:ext>
            </a:extLst>
          </p:cNvPr>
          <p:cNvCxnSpPr>
            <a:cxnSpLocks/>
            <a:stCxn id="44" idx="5"/>
            <a:endCxn id="63" idx="2"/>
          </p:cNvCxnSpPr>
          <p:nvPr/>
        </p:nvCxnSpPr>
        <p:spPr>
          <a:xfrm>
            <a:off x="4071194" y="2837604"/>
            <a:ext cx="1045185" cy="15626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40AF2F01-BAF3-8A4A-8CFD-ED2664992973}"/>
              </a:ext>
            </a:extLst>
          </p:cNvPr>
          <p:cNvSpPr/>
          <p:nvPr/>
        </p:nvSpPr>
        <p:spPr>
          <a:xfrm>
            <a:off x="5116379" y="4213544"/>
            <a:ext cx="371342" cy="37348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D2CA351-03AE-C246-AAEF-9E9B4AE8E3AB}"/>
              </a:ext>
            </a:extLst>
          </p:cNvPr>
          <p:cNvSpPr/>
          <p:nvPr/>
        </p:nvSpPr>
        <p:spPr>
          <a:xfrm>
            <a:off x="6092414" y="4213544"/>
            <a:ext cx="371342" cy="37348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8B882F1-3200-ED40-9C92-DBB4A32C5EDB}"/>
              </a:ext>
            </a:extLst>
          </p:cNvPr>
          <p:cNvCxnSpPr>
            <a:cxnSpLocks/>
            <a:stCxn id="63" idx="6"/>
            <a:endCxn id="67" idx="2"/>
          </p:cNvCxnSpPr>
          <p:nvPr/>
        </p:nvCxnSpPr>
        <p:spPr>
          <a:xfrm>
            <a:off x="5487721" y="4400287"/>
            <a:ext cx="6046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49A19F01-BDCC-E94E-A6D4-C8573D1CF8BD}"/>
              </a:ext>
            </a:extLst>
          </p:cNvPr>
          <p:cNvSpPr/>
          <p:nvPr/>
        </p:nvSpPr>
        <p:spPr>
          <a:xfrm>
            <a:off x="7448999" y="4213544"/>
            <a:ext cx="371342" cy="37348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F47FE68-BDEC-7C4A-925B-4E19E6ADBC2C}"/>
              </a:ext>
            </a:extLst>
          </p:cNvPr>
          <p:cNvCxnSpPr>
            <a:cxnSpLocks/>
            <a:stCxn id="67" idx="6"/>
            <a:endCxn id="73" idx="2"/>
          </p:cNvCxnSpPr>
          <p:nvPr/>
        </p:nvCxnSpPr>
        <p:spPr>
          <a:xfrm>
            <a:off x="6463756" y="4400287"/>
            <a:ext cx="9852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42E2BBC-8BB9-984F-AA8F-472E0AB7F10B}"/>
              </a:ext>
            </a:extLst>
          </p:cNvPr>
          <p:cNvCxnSpPr>
            <a:cxnSpLocks/>
            <a:stCxn id="110" idx="5"/>
            <a:endCxn id="73" idx="1"/>
          </p:cNvCxnSpPr>
          <p:nvPr/>
        </p:nvCxnSpPr>
        <p:spPr>
          <a:xfrm>
            <a:off x="6409374" y="3323260"/>
            <a:ext cx="1094007" cy="9449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22244B-BEAF-2F48-AB79-61B3DD8BB877}"/>
              </a:ext>
            </a:extLst>
          </p:cNvPr>
          <p:cNvCxnSpPr>
            <a:cxnSpLocks/>
            <a:stCxn id="81" idx="2"/>
            <a:endCxn id="73" idx="7"/>
          </p:cNvCxnSpPr>
          <p:nvPr/>
        </p:nvCxnSpPr>
        <p:spPr>
          <a:xfrm flipH="1">
            <a:off x="7765959" y="4032851"/>
            <a:ext cx="793639" cy="23538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68ABE9D8-AA0B-0E41-9539-E08719A3906D}"/>
              </a:ext>
            </a:extLst>
          </p:cNvPr>
          <p:cNvSpPr/>
          <p:nvPr/>
        </p:nvSpPr>
        <p:spPr>
          <a:xfrm>
            <a:off x="8016675" y="3620727"/>
            <a:ext cx="1085846" cy="41212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JP" dirty="0">
                <a:solidFill>
                  <a:schemeClr val="tx1"/>
                </a:solidFill>
              </a:rPr>
              <a:t>aster 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B2814DD-593C-464D-A566-8959A40A94EB}"/>
              </a:ext>
            </a:extLst>
          </p:cNvPr>
          <p:cNvSpPr/>
          <p:nvPr/>
        </p:nvSpPr>
        <p:spPr>
          <a:xfrm>
            <a:off x="7168597" y="1371657"/>
            <a:ext cx="371342" cy="37348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ACB06FB-4AD2-7542-AE92-1BD3CDF91741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6475607" y="1558400"/>
            <a:ext cx="692990" cy="125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B2CAF51-58D6-8B41-A516-19668D128172}"/>
              </a:ext>
            </a:extLst>
          </p:cNvPr>
          <p:cNvCxnSpPr>
            <a:cxnSpLocks/>
            <a:stCxn id="89" idx="0"/>
            <a:endCxn id="86" idx="5"/>
          </p:cNvCxnSpPr>
          <p:nvPr/>
        </p:nvCxnSpPr>
        <p:spPr>
          <a:xfrm flipH="1" flipV="1">
            <a:off x="7485557" y="1690447"/>
            <a:ext cx="470155" cy="394348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8CAA71C-E35E-DC4B-9356-52A9E108840B}"/>
              </a:ext>
            </a:extLst>
          </p:cNvPr>
          <p:cNvSpPr txBox="1"/>
          <p:nvPr/>
        </p:nvSpPr>
        <p:spPr>
          <a:xfrm>
            <a:off x="7503381" y="2084795"/>
            <a:ext cx="90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dirty="0">
                <a:solidFill>
                  <a:schemeClr val="accent2"/>
                </a:solidFill>
              </a:rPr>
              <a:t>HEAD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43B1D36-D16E-5E42-95ED-35519140D1AB}"/>
              </a:ext>
            </a:extLst>
          </p:cNvPr>
          <p:cNvCxnSpPr>
            <a:cxnSpLocks/>
            <a:stCxn id="103" idx="0"/>
            <a:endCxn id="46" idx="5"/>
          </p:cNvCxnSpPr>
          <p:nvPr/>
        </p:nvCxnSpPr>
        <p:spPr>
          <a:xfrm flipH="1" flipV="1">
            <a:off x="6409374" y="1694518"/>
            <a:ext cx="312163" cy="386292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4F0177C7-F317-8E4A-AEDA-423BDD318B70}"/>
              </a:ext>
            </a:extLst>
          </p:cNvPr>
          <p:cNvSpPr txBox="1"/>
          <p:nvPr/>
        </p:nvSpPr>
        <p:spPr>
          <a:xfrm>
            <a:off x="6061789" y="2080810"/>
            <a:ext cx="13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dirty="0">
                <a:solidFill>
                  <a:schemeClr val="accent2"/>
                </a:solidFill>
              </a:rPr>
              <a:t>ORIG_HEAD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3289596-AEF5-D74A-A96C-A3E1CA1FC16C}"/>
              </a:ext>
            </a:extLst>
          </p:cNvPr>
          <p:cNvSpPr txBox="1"/>
          <p:nvPr/>
        </p:nvSpPr>
        <p:spPr>
          <a:xfrm>
            <a:off x="6276632" y="841843"/>
            <a:ext cx="13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h</a:t>
            </a:r>
            <a:r>
              <a:rPr lang="en-JP" dirty="0">
                <a:solidFill>
                  <a:schemeClr val="accent2"/>
                </a:solidFill>
              </a:rPr>
              <a:t>oge^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D0DDE8B-0C72-BB44-9068-49532936CD1B}"/>
              </a:ext>
            </a:extLst>
          </p:cNvPr>
          <p:cNvCxnSpPr>
            <a:cxnSpLocks/>
            <a:stCxn id="112" idx="2"/>
            <a:endCxn id="46" idx="7"/>
          </p:cNvCxnSpPr>
          <p:nvPr/>
        </p:nvCxnSpPr>
        <p:spPr>
          <a:xfrm flipH="1">
            <a:off x="6409374" y="1211175"/>
            <a:ext cx="527006" cy="219249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EFE92404-A974-5B48-AB50-A96FF0B33EE4}"/>
              </a:ext>
            </a:extLst>
          </p:cNvPr>
          <p:cNvSpPr txBox="1"/>
          <p:nvPr/>
        </p:nvSpPr>
        <p:spPr>
          <a:xfrm>
            <a:off x="3890699" y="846490"/>
            <a:ext cx="13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h</a:t>
            </a:r>
            <a:r>
              <a:rPr lang="en-JP" dirty="0">
                <a:solidFill>
                  <a:schemeClr val="accent2"/>
                </a:solidFill>
              </a:rPr>
              <a:t>oge~2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A34E25F-7A55-774F-93BB-C8C75D4EEE0E}"/>
              </a:ext>
            </a:extLst>
          </p:cNvPr>
          <p:cNvCxnSpPr>
            <a:cxnSpLocks/>
            <a:stCxn id="116" idx="2"/>
            <a:endCxn id="45" idx="1"/>
          </p:cNvCxnSpPr>
          <p:nvPr/>
        </p:nvCxnSpPr>
        <p:spPr>
          <a:xfrm>
            <a:off x="4550447" y="1215822"/>
            <a:ext cx="621094" cy="214602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8AEAE1B-D47A-B646-9F51-5FC3F7218A94}"/>
              </a:ext>
            </a:extLst>
          </p:cNvPr>
          <p:cNvSpPr txBox="1"/>
          <p:nvPr/>
        </p:nvSpPr>
        <p:spPr>
          <a:xfrm>
            <a:off x="5170089" y="844965"/>
            <a:ext cx="13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h</a:t>
            </a:r>
            <a:r>
              <a:rPr lang="en-JP" dirty="0">
                <a:solidFill>
                  <a:schemeClr val="accent2"/>
                </a:solidFill>
              </a:rPr>
              <a:t>oge~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A3D1564-B669-2046-AC95-11362ABE6A00}"/>
              </a:ext>
            </a:extLst>
          </p:cNvPr>
          <p:cNvCxnSpPr>
            <a:cxnSpLocks/>
            <a:stCxn id="130" idx="2"/>
            <a:endCxn id="46" idx="1"/>
          </p:cNvCxnSpPr>
          <p:nvPr/>
        </p:nvCxnSpPr>
        <p:spPr>
          <a:xfrm>
            <a:off x="5829837" y="1214297"/>
            <a:ext cx="316959" cy="216127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7A061F4B-2114-E048-81B5-A5ACD2E0289C}"/>
              </a:ext>
            </a:extLst>
          </p:cNvPr>
          <p:cNvSpPr txBox="1"/>
          <p:nvPr/>
        </p:nvSpPr>
        <p:spPr>
          <a:xfrm>
            <a:off x="6992639" y="2815488"/>
            <a:ext cx="118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m</a:t>
            </a:r>
            <a:r>
              <a:rPr lang="en-JP" dirty="0">
                <a:solidFill>
                  <a:schemeClr val="accent2"/>
                </a:solidFill>
              </a:rPr>
              <a:t>aster^1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59E3BC9-E630-8D40-A08A-20597F75AED9}"/>
              </a:ext>
            </a:extLst>
          </p:cNvPr>
          <p:cNvCxnSpPr>
            <a:cxnSpLocks/>
            <a:stCxn id="133" idx="1"/>
            <a:endCxn id="110" idx="6"/>
          </p:cNvCxnSpPr>
          <p:nvPr/>
        </p:nvCxnSpPr>
        <p:spPr>
          <a:xfrm flipH="1">
            <a:off x="6463756" y="3000154"/>
            <a:ext cx="528883" cy="191059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56C6E6A9-AF89-BE4B-BCC1-85D0A9C49D12}"/>
              </a:ext>
            </a:extLst>
          </p:cNvPr>
          <p:cNvSpPr txBox="1"/>
          <p:nvPr/>
        </p:nvSpPr>
        <p:spPr>
          <a:xfrm>
            <a:off x="6067783" y="4794150"/>
            <a:ext cx="118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m</a:t>
            </a:r>
            <a:r>
              <a:rPr lang="en-JP" dirty="0">
                <a:solidFill>
                  <a:schemeClr val="accent2"/>
                </a:solidFill>
              </a:rPr>
              <a:t>aster^2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6A1C823-B57D-024D-A1A4-50360DAFA8B5}"/>
              </a:ext>
            </a:extLst>
          </p:cNvPr>
          <p:cNvCxnSpPr>
            <a:cxnSpLocks/>
            <a:stCxn id="139" idx="0"/>
            <a:endCxn id="67" idx="4"/>
          </p:cNvCxnSpPr>
          <p:nvPr/>
        </p:nvCxnSpPr>
        <p:spPr>
          <a:xfrm flipH="1" flipV="1">
            <a:off x="6278085" y="4587030"/>
            <a:ext cx="380550" cy="207120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54FF813F-2B78-1241-968F-A8DC12D791F2}"/>
              </a:ext>
            </a:extLst>
          </p:cNvPr>
          <p:cNvSpPr txBox="1"/>
          <p:nvPr/>
        </p:nvSpPr>
        <p:spPr>
          <a:xfrm>
            <a:off x="3988386" y="4794150"/>
            <a:ext cx="118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m</a:t>
            </a:r>
            <a:r>
              <a:rPr lang="en-JP" dirty="0">
                <a:solidFill>
                  <a:schemeClr val="accent2"/>
                </a:solidFill>
              </a:rPr>
              <a:t>aster^2~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A4DF72D-810C-C441-B10C-D8D1E6D4A134}"/>
              </a:ext>
            </a:extLst>
          </p:cNvPr>
          <p:cNvCxnSpPr>
            <a:cxnSpLocks/>
            <a:stCxn id="172" idx="0"/>
            <a:endCxn id="63" idx="4"/>
          </p:cNvCxnSpPr>
          <p:nvPr/>
        </p:nvCxnSpPr>
        <p:spPr>
          <a:xfrm flipV="1">
            <a:off x="4579238" y="4587030"/>
            <a:ext cx="722812" cy="207120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C4824B60-FB20-B94E-92DB-FE0AF5A7EC89}"/>
              </a:ext>
            </a:extLst>
          </p:cNvPr>
          <p:cNvSpPr txBox="1"/>
          <p:nvPr/>
        </p:nvSpPr>
        <p:spPr>
          <a:xfrm>
            <a:off x="1810622" y="3186897"/>
            <a:ext cx="141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m</a:t>
            </a:r>
            <a:r>
              <a:rPr lang="en-JP" dirty="0">
                <a:solidFill>
                  <a:schemeClr val="accent2"/>
                </a:solidFill>
              </a:rPr>
              <a:t>aster^2~3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C69A9CF7-16CD-6A41-9135-6F0619C2F882}"/>
              </a:ext>
            </a:extLst>
          </p:cNvPr>
          <p:cNvCxnSpPr>
            <a:cxnSpLocks/>
            <a:stCxn id="180" idx="0"/>
            <a:endCxn id="35" idx="4"/>
          </p:cNvCxnSpPr>
          <p:nvPr/>
        </p:nvCxnSpPr>
        <p:spPr>
          <a:xfrm flipV="1">
            <a:off x="2517553" y="2892300"/>
            <a:ext cx="521259" cy="294597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F8A479BF-7963-7D47-B852-D290944397D4}"/>
              </a:ext>
            </a:extLst>
          </p:cNvPr>
          <p:cNvSpPr txBox="1"/>
          <p:nvPr/>
        </p:nvSpPr>
        <p:spPr>
          <a:xfrm>
            <a:off x="1807068" y="1854885"/>
            <a:ext cx="13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h</a:t>
            </a:r>
            <a:r>
              <a:rPr lang="en-JP" dirty="0">
                <a:solidFill>
                  <a:schemeClr val="accent2"/>
                </a:solidFill>
              </a:rPr>
              <a:t>oge~4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14538D1-FE34-2B4B-869C-2878A85C8C8A}"/>
              </a:ext>
            </a:extLst>
          </p:cNvPr>
          <p:cNvCxnSpPr>
            <a:cxnSpLocks/>
            <a:stCxn id="185" idx="2"/>
            <a:endCxn id="35" idx="0"/>
          </p:cNvCxnSpPr>
          <p:nvPr/>
        </p:nvCxnSpPr>
        <p:spPr>
          <a:xfrm>
            <a:off x="2466816" y="2224217"/>
            <a:ext cx="571996" cy="294597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386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269</Words>
  <Application>Microsoft Macintosh PowerPoint</Application>
  <PresentationFormat>Widescreen</PresentationFormat>
  <Paragraphs>146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朝倉 利晃</dc:creator>
  <cp:lastModifiedBy>朝倉 利晃</cp:lastModifiedBy>
  <cp:revision>68</cp:revision>
  <dcterms:created xsi:type="dcterms:W3CDTF">2020-05-04T01:26:09Z</dcterms:created>
  <dcterms:modified xsi:type="dcterms:W3CDTF">2020-05-08T14:58:08Z</dcterms:modified>
</cp:coreProperties>
</file>