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7" r:id="rId5"/>
    <p:sldId id="266" r:id="rId6"/>
    <p:sldId id="257" r:id="rId7"/>
    <p:sldId id="259" r:id="rId8"/>
    <p:sldId id="260" r:id="rId9"/>
    <p:sldId id="261" r:id="rId10"/>
    <p:sldId id="262" r:id="rId11"/>
    <p:sldId id="263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C5E3A-152C-46DE-B8D7-3718A955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965E4B-F534-44DD-A391-7013C68C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AC398-A082-4025-BFED-5A2DF9F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732A2-22D0-40EC-965F-40FF7B07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73882-04E6-451D-9777-0B16363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2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A3274-07CD-453E-B5D3-FA1E5813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B6150C-EDB1-4DE1-AB88-1F5D6E10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7DE02-50CF-45D9-A273-B8B4AEAA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63DB2-04C5-42BC-8755-85602555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829795-51A6-445B-9B49-77637175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3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8E521D-DBCA-47EB-B58E-E1999350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9D7719-7011-425E-8BCD-6EB44040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F74D04-3800-4A24-A92D-36845E2E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1CB35-C59C-4267-A384-9B6B091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477C5-2743-4228-B8F9-E2AFDE5C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BCFFC-602D-4A3F-ABCA-7A631B87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77ED1-353F-4CBE-A15D-C189DC2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113518-93C6-44B3-A262-2D65446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A8FC0-6680-4E8E-B2A6-3B4804E0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25BEC-4ED4-4ABC-A84C-FFF7D693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AD8D5-6B7F-47F7-8E7E-0820D85A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6D9D4B-7A35-4CA8-8F91-EBEDFBF9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171FB-D4AD-421F-8B3A-6E085868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93EB36-F2D5-4504-8CE7-3014C676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0FC44-B676-4747-920B-FB15B7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625C1-30E5-4551-90A5-E4BF928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B528E-5EBE-4498-8385-67BA1315D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9F36C-77C0-4C62-B136-018D8C01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772AF-4CFD-41E8-8E42-B9D23464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BA7F1-1089-47D2-AA8F-1D2BF8D9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83BC77-E282-496E-90EF-C5DCDA4B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19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A8253-DD71-4F67-9A4B-823DDF6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BDEEB7-8579-4C3D-A2BE-22CC9B50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50FBB2-E218-4C8E-BCC0-D9C943E4C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3C04F-2B99-48DD-8128-1851E007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70513-A5BD-4E36-9CBF-7C239128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A5F92C-DFAE-405B-A048-3662226C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FE6CB0-43CF-4FE2-ABFB-B0BBF672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7CDCB8-4A12-4895-9D13-6593C1E4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9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983FB-6DBC-4712-9A88-361360C0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F64FD3-1AC5-42EB-AC40-E6A840B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850D49-991D-463E-934D-20F97F9C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E86C12-A31C-4938-A5A7-64C9FF5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3451ED-9254-4D6F-99C1-C6C20EA5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A4D681-F749-4AFC-9CA9-D86079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F84108-2F1B-4063-B04F-F2A05F0E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6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8AE94-D4F6-4B51-81A7-1B95861A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86290-6E46-46E5-BA8E-4879D948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30A79C-5D3D-4852-A468-8FE8E1F9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B0839-0992-45A1-9D51-8EE536C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5E8DE-03BE-43E0-80F7-7394D15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CBCFB8-4172-49F2-BF48-6A63545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670FF-42AC-40AA-8E09-4F46B99A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F7C2-C912-4A0A-93D8-D4A2FF57A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246FF6-9594-4687-8BFC-9515BE20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CE25A-7001-4D83-894C-51D10FC4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CA69D-B6D2-4AF2-A83A-8429CD3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68A7B-308F-40B1-9F3B-7FA8F082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2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E089C3-02D2-4551-8EC8-ADB1001A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BAAC70-720C-407D-9934-1E49CEDC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4CF01-1CE7-4BC5-AFDC-CA0F4F104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5DFC-66AA-4157-91E4-03CC23A492E6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39C96-75F9-4289-8655-7344DC9F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A8653-6BC6-4DC0-BCFC-F068BCD79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252482-7DF7-41FB-A69F-A4EC4AA80392}"/>
              </a:ext>
            </a:extLst>
          </p:cNvPr>
          <p:cNvSpPr txBox="1"/>
          <p:nvPr/>
        </p:nvSpPr>
        <p:spPr>
          <a:xfrm>
            <a:off x="3585274" y="2967335"/>
            <a:ext cx="50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楽々インプット</a:t>
            </a:r>
          </a:p>
        </p:txBody>
      </p:sp>
    </p:spTree>
    <p:extLst>
      <p:ext uri="{BB962C8B-B14F-4D97-AF65-F5344CB8AC3E}">
        <p14:creationId xmlns:p14="http://schemas.microsoft.com/office/powerpoint/2010/main" val="270006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92261" y="782583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Figure6.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0ACAC9-6424-41D3-9CE6-CF6F9E09B441}"/>
              </a:ext>
            </a:extLst>
          </p:cNvPr>
          <p:cNvSpPr txBox="1"/>
          <p:nvPr/>
        </p:nvSpPr>
        <p:spPr>
          <a:xfrm>
            <a:off x="5478628" y="5485515"/>
            <a:ext cx="272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それぞれの項目に入っているものを全て</a:t>
            </a:r>
            <a:r>
              <a:rPr lang="ja-JP" altLang="en-US" dirty="0"/>
              <a:t>書き込む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541AB5-71D5-43FD-B939-69BEFF90A17F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B58132-E05A-4EA5-BB83-6B2F1359F180}"/>
              </a:ext>
            </a:extLst>
          </p:cNvPr>
          <p:cNvSpPr txBox="1"/>
          <p:nvPr/>
        </p:nvSpPr>
        <p:spPr>
          <a:xfrm>
            <a:off x="7599439" y="4144081"/>
            <a:ext cx="14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書き込み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AC7A105-E49E-4188-97E1-0A8B7D1D1BF1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CommandWrite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2A2AB6-711D-44EC-AF41-7C79C4C43E6C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C1AFA1-D973-4D3E-8656-B7A7BA0B8932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B735AD-C96B-4EDE-9863-3713945FFD38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4949D8-BCBC-46CF-9BEB-8D7009B94D2C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47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08093" y="266851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345223" y="758556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Figure7.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0ACAC9-6424-41D3-9CE6-CF6F9E09B441}"/>
              </a:ext>
            </a:extLst>
          </p:cNvPr>
          <p:cNvSpPr txBox="1"/>
          <p:nvPr/>
        </p:nvSpPr>
        <p:spPr>
          <a:xfrm>
            <a:off x="9274878" y="5722612"/>
            <a:ext cx="27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マクロ実施前の値に戻す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541AB5-71D5-43FD-B939-69BEFF90A17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984079" y="3133315"/>
            <a:ext cx="1569316" cy="943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B58132-E05A-4EA5-BB83-6B2F1359F180}"/>
              </a:ext>
            </a:extLst>
          </p:cNvPr>
          <p:cNvSpPr txBox="1"/>
          <p:nvPr/>
        </p:nvSpPr>
        <p:spPr>
          <a:xfrm>
            <a:off x="7599439" y="4144081"/>
            <a:ext cx="14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書き込み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602B495-A73F-44DC-A3FE-630DBF3B3E60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CommandCancel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888A414-735B-40F6-A797-F1A0D3E3C49A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6668116" y="3980084"/>
            <a:ext cx="2885279" cy="71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3CD337-5268-4D4B-B1FF-916D50749E32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2555901-352E-436D-BDF3-D4A4611094A8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8DB960E-6EEC-402A-BEC9-D7188F7D538F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505DA87-3BB5-4DC1-9354-DD3BD46346FB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E2DA033-D037-4CCC-A895-82B29217EB46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976BD26-660B-4B05-9CFB-3FAC05CBF5CC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E3A8C99-EBFA-479A-8B32-D6CF2F2D5BB0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84A3649-7371-4F14-9D3C-1173A58B38F1}"/>
              </a:ext>
            </a:extLst>
          </p:cNvPr>
          <p:cNvCxnSpPr>
            <a:cxnSpLocks/>
            <a:stCxn id="28" idx="1"/>
            <a:endCxn id="33" idx="3"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CE1EDB-E89F-42B2-AC12-F9D06E17C77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6271235-B696-4DB3-AB1B-081D1A726165}"/>
              </a:ext>
            </a:extLst>
          </p:cNvPr>
          <p:cNvCxnSpPr>
            <a:cxnSpLocks/>
          </p:cNvCxnSpPr>
          <p:nvPr/>
        </p:nvCxnSpPr>
        <p:spPr>
          <a:xfrm flipH="1" flipV="1">
            <a:off x="7984080" y="3332748"/>
            <a:ext cx="1569315" cy="811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252482-7DF7-41FB-A69F-A4EC4AA80392}"/>
              </a:ext>
            </a:extLst>
          </p:cNvPr>
          <p:cNvSpPr txBox="1"/>
          <p:nvPr/>
        </p:nvSpPr>
        <p:spPr>
          <a:xfrm>
            <a:off x="3173794" y="2952095"/>
            <a:ext cx="668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/>
              <a:t>楽々インプット</a:t>
            </a:r>
            <a:endParaRPr kumimoji="1" lang="en-US" altLang="ja-JP" sz="5400" dirty="0"/>
          </a:p>
          <a:p>
            <a:r>
              <a:rPr lang="en-US" altLang="ja-JP" sz="5400" dirty="0"/>
              <a:t>	version pyqt5</a:t>
            </a:r>
            <a:endParaRPr kumimoji="1" lang="ja-JP" alt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C61DB-3801-2E41-B6B3-738A1E133408}"/>
              </a:ext>
            </a:extLst>
          </p:cNvPr>
          <p:cNvSpPr txBox="1"/>
          <p:nvPr/>
        </p:nvSpPr>
        <p:spPr>
          <a:xfrm>
            <a:off x="1722120" y="5593080"/>
            <a:ext cx="888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is in the following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r>
              <a:rPr lang="en-US" dirty="0"/>
              <a:t>https://</a:t>
            </a:r>
            <a:r>
              <a:rPr lang="en-US" dirty="0" err="1"/>
              <a:t>www.figma.com</a:t>
            </a:r>
            <a:r>
              <a:rPr lang="en-US" dirty="0"/>
              <a:t>/file/jrnTxDiIILFm0vl6GF3PdS/</a:t>
            </a:r>
            <a:r>
              <a:rPr lang="en-US" dirty="0" err="1"/>
              <a:t>Untitled?node-id</a:t>
            </a:r>
            <a:r>
              <a:rPr lang="en-US" dirty="0"/>
              <a:t>=2%3A52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0853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6">
            <a:extLst>
              <a:ext uri="{FF2B5EF4-FFF2-40B4-BE49-F238E27FC236}">
                <a16:creationId xmlns:a16="http://schemas.microsoft.com/office/drawing/2014/main" id="{FCE784D8-FDF0-1B4A-BCE5-F732C2A576FB}"/>
              </a:ext>
            </a:extLst>
          </p:cNvPr>
          <p:cNvSpPr/>
          <p:nvPr/>
        </p:nvSpPr>
        <p:spPr>
          <a:xfrm>
            <a:off x="0" y="0"/>
            <a:ext cx="11993880" cy="67774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23">
            <a:extLst>
              <a:ext uri="{FF2B5EF4-FFF2-40B4-BE49-F238E27FC236}">
                <a16:creationId xmlns:a16="http://schemas.microsoft.com/office/drawing/2014/main" id="{1F8B2D23-D257-0147-99DC-E4BA1F5DE511}"/>
              </a:ext>
            </a:extLst>
          </p:cNvPr>
          <p:cNvSpPr/>
          <p:nvPr/>
        </p:nvSpPr>
        <p:spPr>
          <a:xfrm>
            <a:off x="446898" y="2178396"/>
            <a:ext cx="11135502" cy="27118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440F00-AEC0-489B-8EFC-E928E8545F0B}"/>
              </a:ext>
            </a:extLst>
          </p:cNvPr>
          <p:cNvSpPr/>
          <p:nvPr/>
        </p:nvSpPr>
        <p:spPr>
          <a:xfrm>
            <a:off x="446895" y="216845"/>
            <a:ext cx="11135503" cy="1858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3F5FE6-2BBA-424B-9A11-744A1703EFEC}"/>
              </a:ext>
            </a:extLst>
          </p:cNvPr>
          <p:cNvSpPr/>
          <p:nvPr/>
        </p:nvSpPr>
        <p:spPr>
          <a:xfrm>
            <a:off x="446895" y="5140492"/>
            <a:ext cx="11135503" cy="1509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68BB6C-C7D5-4078-AF25-FF50A610EA6A}"/>
              </a:ext>
            </a:extLst>
          </p:cNvPr>
          <p:cNvSpPr/>
          <p:nvPr/>
        </p:nvSpPr>
        <p:spPr>
          <a:xfrm>
            <a:off x="4121095" y="60055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comboRef1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7A3D66-DF9E-467E-AB1D-B0536C0F9950}"/>
              </a:ext>
            </a:extLst>
          </p:cNvPr>
          <p:cNvSpPr/>
          <p:nvPr/>
        </p:nvSpPr>
        <p:spPr>
          <a:xfrm>
            <a:off x="4121095" y="1288124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comboRef2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309B30-FB8F-44EE-8017-84EC7584F9CF}"/>
              </a:ext>
            </a:extLst>
          </p:cNvPr>
          <p:cNvSpPr/>
          <p:nvPr/>
        </p:nvSpPr>
        <p:spPr>
          <a:xfrm>
            <a:off x="5670929" y="686418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line</a:t>
            </a:r>
            <a:r>
              <a:rPr kumimoji="1" lang="en-US" altLang="ja-JP" dirty="0"/>
              <a:t>Ref1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009197-1A65-49AE-AB81-B9D7D4DC2A8B}"/>
              </a:ext>
            </a:extLst>
          </p:cNvPr>
          <p:cNvSpPr/>
          <p:nvPr/>
        </p:nvSpPr>
        <p:spPr>
          <a:xfrm>
            <a:off x="5670929" y="12618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line</a:t>
            </a:r>
            <a:r>
              <a:rPr kumimoji="1" lang="en-US" altLang="ja-JP" dirty="0"/>
              <a:t>Ref2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33E334-BCBA-4E31-B35D-90DC42D41893}"/>
              </a:ext>
            </a:extLst>
          </p:cNvPr>
          <p:cNvSpPr/>
          <p:nvPr/>
        </p:nvSpPr>
        <p:spPr>
          <a:xfrm>
            <a:off x="4027952" y="54335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line</a:t>
            </a:r>
            <a:r>
              <a:rPr kumimoji="1" lang="en-US" altLang="ja-JP" dirty="0"/>
              <a:t>Sh1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707672" y="553215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553215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lineSeach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7707672" y="1216855"/>
            <a:ext cx="3497654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pushSearch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6742854" y="3177772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lineMacro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9268007" y="3429000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</a:t>
            </a:r>
            <a:r>
              <a:rPr lang="en-US" altLang="ja-JP" sz="2800" dirty="0"/>
              <a:t>N</a:t>
            </a:r>
            <a:r>
              <a:rPr kumimoji="1" lang="en-US" altLang="ja-JP" sz="2800" dirty="0"/>
              <a:t>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2286000" y="3177772"/>
            <a:ext cx="1549687" cy="87386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</a:t>
            </a:r>
            <a:r>
              <a:rPr kumimoji="1" lang="en-US" altLang="ja-JP" dirty="0" err="1"/>
              <a:t>abelMacro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958971" y="550228"/>
            <a:ext cx="173963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lineRow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469ECCC-4B0D-4F21-9D16-DAFBB893585B}"/>
              </a:ext>
            </a:extLst>
          </p:cNvPr>
          <p:cNvSpPr/>
          <p:nvPr/>
        </p:nvSpPr>
        <p:spPr>
          <a:xfrm>
            <a:off x="4027952" y="601263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lineSh2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945343" y="1233359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pushNewRow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51910C-480C-442E-B84A-1CA3770D1B43}"/>
              </a:ext>
            </a:extLst>
          </p:cNvPr>
          <p:cNvSpPr/>
          <p:nvPr/>
        </p:nvSpPr>
        <p:spPr>
          <a:xfrm>
            <a:off x="6946915" y="6002428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pushWrite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505320" y="6006989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 1.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175168-0593-4632-8AB3-4E67FED46AC9}"/>
              </a:ext>
            </a:extLst>
          </p:cNvPr>
          <p:cNvSpPr/>
          <p:nvPr/>
        </p:nvSpPr>
        <p:spPr>
          <a:xfrm>
            <a:off x="9211614" y="6002428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pushCancel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9449FA-76BA-473D-AFE0-01510330348F}"/>
              </a:ext>
            </a:extLst>
          </p:cNvPr>
          <p:cNvSpPr/>
          <p:nvPr/>
        </p:nvSpPr>
        <p:spPr>
          <a:xfrm>
            <a:off x="2601473" y="6006989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</a:t>
            </a:r>
            <a:r>
              <a:rPr kumimoji="1" lang="en-US" altLang="ja-JP" dirty="0"/>
              <a:t>abelSh2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CDC427-E276-4E6B-A078-6F854DBD8AC3}"/>
              </a:ext>
            </a:extLst>
          </p:cNvPr>
          <p:cNvSpPr/>
          <p:nvPr/>
        </p:nvSpPr>
        <p:spPr>
          <a:xfrm>
            <a:off x="2601473" y="5412121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</a:t>
            </a:r>
            <a:r>
              <a:rPr kumimoji="1" lang="en-US" altLang="ja-JP" dirty="0"/>
              <a:t>abeSh1</a:t>
            </a:r>
          </a:p>
        </p:txBody>
      </p:sp>
      <p:sp>
        <p:nvSpPr>
          <p:cNvPr id="36" name="正方形/長方形 19">
            <a:extLst>
              <a:ext uri="{FF2B5EF4-FFF2-40B4-BE49-F238E27FC236}">
                <a16:creationId xmlns:a16="http://schemas.microsoft.com/office/drawing/2014/main" id="{4FB5BA4C-F851-B845-9CA0-EAE95DA49078}"/>
              </a:ext>
            </a:extLst>
          </p:cNvPr>
          <p:cNvSpPr/>
          <p:nvPr/>
        </p:nvSpPr>
        <p:spPr>
          <a:xfrm>
            <a:off x="4099782" y="3177772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comboMacro</a:t>
            </a:r>
            <a:endParaRPr kumimoji="1" lang="ja-JP" altLang="en-US" dirty="0"/>
          </a:p>
        </p:txBody>
      </p:sp>
      <p:sp>
        <p:nvSpPr>
          <p:cNvPr id="38" name="正方形/長方形 21">
            <a:extLst>
              <a:ext uri="{FF2B5EF4-FFF2-40B4-BE49-F238E27FC236}">
                <a16:creationId xmlns:a16="http://schemas.microsoft.com/office/drawing/2014/main" id="{4CDC332F-D46D-7249-B045-777554F54706}"/>
              </a:ext>
            </a:extLst>
          </p:cNvPr>
          <p:cNvSpPr/>
          <p:nvPr/>
        </p:nvSpPr>
        <p:spPr>
          <a:xfrm>
            <a:off x="2751966" y="443752"/>
            <a:ext cx="1275986" cy="8443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horizontalS</a:t>
            </a:r>
            <a:r>
              <a:rPr kumimoji="1" lang="en-US" altLang="ja-JP" dirty="0" err="1"/>
              <a:t>pacer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39" name="正方形/長方形 21">
            <a:extLst>
              <a:ext uri="{FF2B5EF4-FFF2-40B4-BE49-F238E27FC236}">
                <a16:creationId xmlns:a16="http://schemas.microsoft.com/office/drawing/2014/main" id="{AB7E5540-4606-EB46-9D40-14D8F8F116D0}"/>
              </a:ext>
            </a:extLst>
          </p:cNvPr>
          <p:cNvSpPr/>
          <p:nvPr/>
        </p:nvSpPr>
        <p:spPr>
          <a:xfrm>
            <a:off x="5655950" y="5269568"/>
            <a:ext cx="1275986" cy="90201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horizontalS</a:t>
            </a:r>
            <a:r>
              <a:rPr kumimoji="1" lang="en-US" altLang="ja-JP" dirty="0" err="1"/>
              <a:t>pacer</a:t>
            </a:r>
            <a:endParaRPr kumimoji="1" lang="en-US" altLang="ja-JP" dirty="0"/>
          </a:p>
          <a:p>
            <a:pPr algn="ctr"/>
            <a:r>
              <a:rPr lang="en-US" altLang="ja-JP" dirty="0" err="1"/>
              <a:t>Bottome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3">
            <a:extLst>
              <a:ext uri="{FF2B5EF4-FFF2-40B4-BE49-F238E27FC236}">
                <a16:creationId xmlns:a16="http://schemas.microsoft.com/office/drawing/2014/main" id="{7238BC4E-C50B-A14F-94DB-1666F600F2C8}"/>
              </a:ext>
            </a:extLst>
          </p:cNvPr>
          <p:cNvSpPr txBox="1"/>
          <p:nvPr/>
        </p:nvSpPr>
        <p:spPr>
          <a:xfrm>
            <a:off x="1927304" y="3044279"/>
            <a:ext cx="8337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Read and Write Architecture 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8660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21">
            <a:extLst>
              <a:ext uri="{FF2B5EF4-FFF2-40B4-BE49-F238E27FC236}">
                <a16:creationId xmlns:a16="http://schemas.microsoft.com/office/drawing/2014/main" id="{4C276156-EEF8-A046-8B34-9F6398016865}"/>
              </a:ext>
            </a:extLst>
          </p:cNvPr>
          <p:cNvSpPr/>
          <p:nvPr/>
        </p:nvSpPr>
        <p:spPr>
          <a:xfrm>
            <a:off x="7150608" y="252983"/>
            <a:ext cx="1380055" cy="152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Original</a:t>
            </a:r>
          </a:p>
          <a:p>
            <a:pPr algn="ctr"/>
            <a:r>
              <a:rPr lang="en-US" altLang="ja-JP" dirty="0"/>
              <a:t>Excel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40B631-F76E-7D43-A588-4803C9DEE676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831081" y="1014983"/>
            <a:ext cx="2319527" cy="762001"/>
          </a:xfrm>
          <a:prstGeom prst="straightConnector1">
            <a:avLst/>
          </a:prstGeom>
          <a:ln w="3810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865FF3-C4D0-D745-9A5D-DE9401BE3262}"/>
              </a:ext>
            </a:extLst>
          </p:cNvPr>
          <p:cNvSpPr/>
          <p:nvPr/>
        </p:nvSpPr>
        <p:spPr>
          <a:xfrm>
            <a:off x="2502409" y="1106424"/>
            <a:ext cx="2328672" cy="134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JP" dirty="0"/>
              <a:t>penpyxl Objects</a:t>
            </a:r>
          </a:p>
          <a:p>
            <a:pPr algn="ctr"/>
            <a:r>
              <a:rPr lang="en-JP" dirty="0"/>
              <a:t>(ws1)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4717F7-70DB-F54E-B6B0-D19E74358CB8}"/>
              </a:ext>
            </a:extLst>
          </p:cNvPr>
          <p:cNvSpPr/>
          <p:nvPr/>
        </p:nvSpPr>
        <p:spPr>
          <a:xfrm>
            <a:off x="2502409" y="3825734"/>
            <a:ext cx="2328672" cy="134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UI Objects</a:t>
            </a:r>
          </a:p>
        </p:txBody>
      </p:sp>
      <p:sp>
        <p:nvSpPr>
          <p:cNvPr id="18" name="正方形/長方形 21">
            <a:extLst>
              <a:ext uri="{FF2B5EF4-FFF2-40B4-BE49-F238E27FC236}">
                <a16:creationId xmlns:a16="http://schemas.microsoft.com/office/drawing/2014/main" id="{8D4A65D0-8EE4-7949-8C22-130813F3DB30}"/>
              </a:ext>
            </a:extLst>
          </p:cNvPr>
          <p:cNvSpPr/>
          <p:nvPr/>
        </p:nvSpPr>
        <p:spPr>
          <a:xfrm>
            <a:off x="7150608" y="4887428"/>
            <a:ext cx="1363196" cy="152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Difference</a:t>
            </a:r>
          </a:p>
          <a:p>
            <a:pPr algn="ctr"/>
            <a:r>
              <a:rPr lang="en-US" altLang="ja-JP" dirty="0"/>
              <a:t>Data</a:t>
            </a:r>
          </a:p>
          <a:p>
            <a:pPr algn="ctr"/>
            <a:r>
              <a:rPr lang="en-US" altLang="ja-JP" dirty="0"/>
              <a:t>(excel)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A6ADF-38D9-4A41-85A4-ED4AA09B1A4D}"/>
              </a:ext>
            </a:extLst>
          </p:cNvPr>
          <p:cNvCxnSpPr>
            <a:cxnSpLocks/>
          </p:cNvCxnSpPr>
          <p:nvPr/>
        </p:nvCxnSpPr>
        <p:spPr>
          <a:xfrm>
            <a:off x="3184832" y="2447544"/>
            <a:ext cx="0" cy="1378190"/>
          </a:xfrm>
          <a:prstGeom prst="straightConnector1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A9AD67-645D-A24F-8418-A58300AC6D2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831081" y="4496294"/>
            <a:ext cx="2319527" cy="1153134"/>
          </a:xfrm>
          <a:prstGeom prst="straightConnector1">
            <a:avLst/>
          </a:prstGeom>
          <a:ln w="3810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4BA775-3BCD-CA47-BF3C-56DB76DEF3AE}"/>
              </a:ext>
            </a:extLst>
          </p:cNvPr>
          <p:cNvCxnSpPr>
            <a:cxnSpLocks/>
            <a:stCxn id="18" idx="0"/>
            <a:endCxn id="57" idx="2"/>
          </p:cNvCxnSpPr>
          <p:nvPr/>
        </p:nvCxnSpPr>
        <p:spPr>
          <a:xfrm flipV="1">
            <a:off x="7832206" y="4085490"/>
            <a:ext cx="0" cy="80193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D90E5B-4F5F-2D40-ACD0-AA5713B3C45C}"/>
              </a:ext>
            </a:extLst>
          </p:cNvPr>
          <p:cNvSpPr txBox="1"/>
          <p:nvPr/>
        </p:nvSpPr>
        <p:spPr>
          <a:xfrm>
            <a:off x="5481138" y="1628651"/>
            <a:ext cx="138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800" dirty="0">
                <a:solidFill>
                  <a:schemeClr val="accent2"/>
                </a:solidFill>
              </a:rPr>
              <a:t>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AA8E4-4801-6D4F-81C7-E0B4441DE936}"/>
              </a:ext>
            </a:extLst>
          </p:cNvPr>
          <p:cNvSpPr txBox="1"/>
          <p:nvPr/>
        </p:nvSpPr>
        <p:spPr>
          <a:xfrm>
            <a:off x="1010839" y="286333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ead one line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C72D2F-FCA1-6B48-B1AE-E8F1CC055B97}"/>
              </a:ext>
            </a:extLst>
          </p:cNvPr>
          <p:cNvCxnSpPr>
            <a:cxnSpLocks/>
          </p:cNvCxnSpPr>
          <p:nvPr/>
        </p:nvCxnSpPr>
        <p:spPr>
          <a:xfrm flipV="1">
            <a:off x="4250724" y="2447544"/>
            <a:ext cx="0" cy="1378190"/>
          </a:xfrm>
          <a:prstGeom prst="straightConnector1">
            <a:avLst/>
          </a:prstGeom>
          <a:ln w="3810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25A14B-04D1-4A4F-96F4-8E4E639A2800}"/>
              </a:ext>
            </a:extLst>
          </p:cNvPr>
          <p:cNvSpPr txBox="1"/>
          <p:nvPr/>
        </p:nvSpPr>
        <p:spPr>
          <a:xfrm>
            <a:off x="4668798" y="3414930"/>
            <a:ext cx="138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800" dirty="0">
                <a:solidFill>
                  <a:schemeClr val="accent6"/>
                </a:solidFill>
              </a:rPr>
              <a:t>Write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4C6F1E3-5517-5341-84AA-E165B1A5C871}"/>
              </a:ext>
            </a:extLst>
          </p:cNvPr>
          <p:cNvSpPr/>
          <p:nvPr/>
        </p:nvSpPr>
        <p:spPr>
          <a:xfrm>
            <a:off x="6672443" y="2744370"/>
            <a:ext cx="2319526" cy="134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JP" dirty="0"/>
              <a:t>penpyxl Objects</a:t>
            </a:r>
          </a:p>
          <a:p>
            <a:pPr algn="ctr"/>
            <a:r>
              <a:rPr lang="en-JP" dirty="0"/>
              <a:t>(wsBase)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BA80FC-5F29-1A4D-90B5-EC06A4609093}"/>
              </a:ext>
            </a:extLst>
          </p:cNvPr>
          <p:cNvCxnSpPr>
            <a:cxnSpLocks/>
          </p:cNvCxnSpPr>
          <p:nvPr/>
        </p:nvCxnSpPr>
        <p:spPr>
          <a:xfrm flipV="1">
            <a:off x="8124841" y="1776984"/>
            <a:ext cx="0" cy="96738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F3C646-72E6-FD4C-A389-7AFBA927F444}"/>
              </a:ext>
            </a:extLst>
          </p:cNvPr>
          <p:cNvCxnSpPr>
            <a:cxnSpLocks/>
          </p:cNvCxnSpPr>
          <p:nvPr/>
        </p:nvCxnSpPr>
        <p:spPr>
          <a:xfrm>
            <a:off x="7522210" y="1809149"/>
            <a:ext cx="0" cy="935221"/>
          </a:xfrm>
          <a:prstGeom prst="straightConnector1">
            <a:avLst/>
          </a:prstGeom>
          <a:ln w="3810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B53850-04D5-5942-9958-461475299441}"/>
              </a:ext>
            </a:extLst>
          </p:cNvPr>
          <p:cNvSpPr txBox="1"/>
          <p:nvPr/>
        </p:nvSpPr>
        <p:spPr>
          <a:xfrm>
            <a:off x="9354065" y="3167390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9293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75B4BA-CA3E-4D9A-BD47-AEAF36DD95C8}"/>
              </a:ext>
            </a:extLst>
          </p:cNvPr>
          <p:cNvSpPr txBox="1"/>
          <p:nvPr/>
        </p:nvSpPr>
        <p:spPr>
          <a:xfrm>
            <a:off x="4076054" y="2967335"/>
            <a:ext cx="403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完成予定図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8078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0E9F54-0447-425A-B618-0EA6FCAC07E9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E7393F-B3CC-4663-A5CC-90628344C350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440F00-AEC0-489B-8EFC-E928E8545F0B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068BB6C-C7D5-4078-AF25-FF50A610EA6A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7A3D66-DF9E-467E-AB1D-B0536C0F9950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3309B30-FB8F-44EE-8017-84EC7584F9CF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009197-1A65-49AE-AB81-B9D7D4DC2A8B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74077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commandSearch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26B140-7B63-4B77-A49C-819E9945714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TextBoxN</a:t>
            </a:r>
            <a:r>
              <a:rPr lang="en-US" altLang="ja-JP" dirty="0"/>
              <a:t>/</a:t>
            </a:r>
          </a:p>
          <a:p>
            <a:pPr algn="ctr"/>
            <a:r>
              <a:rPr lang="en-US" altLang="ja-JP" dirty="0" err="1"/>
              <a:t>ComboBoxN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41559" y="778482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51910C-480C-442E-B84A-1CA3770D1B43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Figure1.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175168-0593-4632-8AB3-4E67FED46AC9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09F91F-FFDE-4799-A937-D079A1E93F35}"/>
              </a:ext>
            </a:extLst>
          </p:cNvPr>
          <p:cNvSpPr txBox="1"/>
          <p:nvPr/>
        </p:nvSpPr>
        <p:spPr>
          <a:xfrm>
            <a:off x="2626881" y="4996677"/>
            <a:ext cx="339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3F5FE6-2BBA-424B-9A11-744A1703EFEC}"/>
              </a:ext>
            </a:extLst>
          </p:cNvPr>
          <p:cNvSpPr/>
          <p:nvPr/>
        </p:nvSpPr>
        <p:spPr>
          <a:xfrm>
            <a:off x="2626881" y="5363379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CDC427-E276-4E6B-A078-6F854DBD8AC3}"/>
              </a:ext>
            </a:extLst>
          </p:cNvPr>
          <p:cNvSpPr/>
          <p:nvPr/>
        </p:nvSpPr>
        <p:spPr>
          <a:xfrm>
            <a:off x="2719020" y="5538931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LabeSh1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9449FA-76BA-473D-AFE0-01510330348F}"/>
              </a:ext>
            </a:extLst>
          </p:cNvPr>
          <p:cNvSpPr/>
          <p:nvPr/>
        </p:nvSpPr>
        <p:spPr>
          <a:xfrm>
            <a:off x="2718749" y="6116189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LabelSh2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33E334-BCBA-4E31-B35D-90DC42D41893}"/>
              </a:ext>
            </a:extLst>
          </p:cNvPr>
          <p:cNvSpPr/>
          <p:nvPr/>
        </p:nvSpPr>
        <p:spPr>
          <a:xfrm>
            <a:off x="4145228" y="55427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textSh1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469ECCC-4B0D-4F21-9D16-DAFBB893585B}"/>
              </a:ext>
            </a:extLst>
          </p:cNvPr>
          <p:cNvSpPr/>
          <p:nvPr/>
        </p:nvSpPr>
        <p:spPr>
          <a:xfrm>
            <a:off x="4145228" y="612183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8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0E9F54-0447-425A-B618-0EA6FCAC07E9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E7393F-B3CC-4663-A5CC-90628344C350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440F00-AEC0-489B-8EFC-E928E8545F0B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068BB6C-C7D5-4078-AF25-FF50A610EA6A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7A3D66-DF9E-467E-AB1D-B0536C0F9950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3309B30-FB8F-44EE-8017-84EC7584F9CF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009197-1A65-49AE-AB81-B9D7D4DC2A8B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74077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commandSearch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26B140-7B63-4B77-A49C-819E9945714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TextBoxN</a:t>
            </a:r>
            <a:r>
              <a:rPr lang="en-US" altLang="ja-JP" dirty="0"/>
              <a:t>/</a:t>
            </a:r>
          </a:p>
          <a:p>
            <a:pPr algn="ctr"/>
            <a:r>
              <a:rPr lang="en-US" altLang="ja-JP" dirty="0" err="1"/>
              <a:t>ComboBoxN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41559" y="778482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51910C-480C-442E-B84A-1CA3770D1B43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Figure1.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175168-0593-4632-8AB3-4E67FED46AC9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09F91F-FFDE-4799-A937-D079A1E93F35}"/>
              </a:ext>
            </a:extLst>
          </p:cNvPr>
          <p:cNvSpPr txBox="1"/>
          <p:nvPr/>
        </p:nvSpPr>
        <p:spPr>
          <a:xfrm>
            <a:off x="2626881" y="4996677"/>
            <a:ext cx="339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3F5FE6-2BBA-424B-9A11-744A1703EFEC}"/>
              </a:ext>
            </a:extLst>
          </p:cNvPr>
          <p:cNvSpPr/>
          <p:nvPr/>
        </p:nvSpPr>
        <p:spPr>
          <a:xfrm>
            <a:off x="2626881" y="5363379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CDC427-E276-4E6B-A078-6F854DBD8AC3}"/>
              </a:ext>
            </a:extLst>
          </p:cNvPr>
          <p:cNvSpPr/>
          <p:nvPr/>
        </p:nvSpPr>
        <p:spPr>
          <a:xfrm>
            <a:off x="2719020" y="5538931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LabeSh1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9449FA-76BA-473D-AFE0-01510330348F}"/>
              </a:ext>
            </a:extLst>
          </p:cNvPr>
          <p:cNvSpPr/>
          <p:nvPr/>
        </p:nvSpPr>
        <p:spPr>
          <a:xfrm>
            <a:off x="2718749" y="6116189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LabelSh2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33E334-BCBA-4E31-B35D-90DC42D41893}"/>
              </a:ext>
            </a:extLst>
          </p:cNvPr>
          <p:cNvSpPr/>
          <p:nvPr/>
        </p:nvSpPr>
        <p:spPr>
          <a:xfrm>
            <a:off x="4145228" y="55427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textSh1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469ECCC-4B0D-4F21-9D16-DAFBB893585B}"/>
              </a:ext>
            </a:extLst>
          </p:cNvPr>
          <p:cNvSpPr/>
          <p:nvPr/>
        </p:nvSpPr>
        <p:spPr>
          <a:xfrm>
            <a:off x="4145228" y="612183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4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C4BD9-BC2D-46CD-88B9-82CDB76F4046}"/>
              </a:ext>
            </a:extLst>
          </p:cNvPr>
          <p:cNvSpPr txBox="1"/>
          <p:nvPr/>
        </p:nvSpPr>
        <p:spPr>
          <a:xfrm>
            <a:off x="5153186" y="2967335"/>
            <a:ext cx="188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機能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808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2A3B9F-2C1D-4B69-B096-D531F2695173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Figure2.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7221EE-2ED4-4284-A25F-8F00F6481F18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748067-97FC-4809-A739-B03EBEED9E31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E8F80F-8D11-4DCF-B95D-E9193E7FF8CD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C70ACD-9D7A-411D-B71E-37ADF70F022A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D171FC-63A7-43EF-A00D-1DF77B6C4637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391DEE-5A2D-4912-8C53-B22DB75F947F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2B03309-8D59-4C33-B161-1BAC2C5942A4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562B16-5A46-4C5C-918B-4942698A4B92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1246F5A-5783-4E3C-BFB0-857739665887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7BD96B-4DDB-4EC2-B232-243509FB564D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C8D1807-D07E-4500-8D16-11E25633ADD0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25374D-5EDF-402A-A641-85FD84E3791E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1403077-10A8-425E-B9AD-5F4F2FD9A871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FCA830D-3035-45DA-9429-4D4D51D7C584}"/>
              </a:ext>
            </a:extLst>
          </p:cNvPr>
          <p:cNvSpPr/>
          <p:nvPr/>
        </p:nvSpPr>
        <p:spPr>
          <a:xfrm>
            <a:off x="1316716" y="782583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TextRow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191F18-CFEA-49F1-919C-5A433CAD9510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F3B7D7-6306-4BDB-ACBA-5C303644EC9D}"/>
              </a:ext>
            </a:extLst>
          </p:cNvPr>
          <p:cNvSpPr txBox="1"/>
          <p:nvPr/>
        </p:nvSpPr>
        <p:spPr>
          <a:xfrm>
            <a:off x="777263" y="2380442"/>
            <a:ext cx="334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en-US" altLang="ja-JP" dirty="0" err="1"/>
              <a:t>TextRow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が変更</a:t>
            </a:r>
          </a:p>
          <a:p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textRef1,</a:t>
            </a:r>
            <a:r>
              <a:rPr lang="ja-JP" altLang="en-US" dirty="0"/>
              <a:t> </a:t>
            </a:r>
            <a:r>
              <a:rPr lang="en-US" altLang="ja-JP" dirty="0"/>
              <a:t>textRef2,</a:t>
            </a:r>
            <a:r>
              <a:rPr lang="ja-JP" altLang="en-US" dirty="0"/>
              <a:t> </a:t>
            </a:r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r>
              <a:rPr lang="en-US" altLang="ja-JP" dirty="0"/>
              <a:t> </a:t>
            </a:r>
            <a:r>
              <a:rPr lang="ja-JP" altLang="en-US" dirty="0"/>
              <a:t>が変更に</a:t>
            </a:r>
          </a:p>
          <a:p>
            <a:endParaRPr lang="ja-JP" altLang="en-US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ComboColumn</a:t>
            </a:r>
            <a:r>
              <a:rPr lang="en-US" altLang="ja-JP" dirty="0"/>
              <a:t> </a:t>
            </a:r>
            <a:r>
              <a:rPr lang="ja-JP" altLang="en-US" dirty="0"/>
              <a:t>が変更</a:t>
            </a:r>
            <a:endParaRPr lang="en-US" altLang="ja-JP" dirty="0"/>
          </a:p>
          <a:p>
            <a:r>
              <a:rPr kumimoji="1" lang="en-US" altLang="ja-JP" dirty="0"/>
              <a:t>-&gt; </a:t>
            </a:r>
            <a:r>
              <a:rPr kumimoji="1" lang="en-US" altLang="ja-JP" dirty="0" err="1"/>
              <a:t>frame</a:t>
            </a:r>
            <a:r>
              <a:rPr lang="en-US" altLang="ja-JP" dirty="0" err="1"/>
              <a:t>N</a:t>
            </a:r>
            <a:r>
              <a:rPr lang="en-US" altLang="ja-JP" dirty="0"/>
              <a:t> </a:t>
            </a:r>
            <a:r>
              <a:rPr lang="ja-JP" altLang="en-US" dirty="0"/>
              <a:t>がすべて変更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C127020-C4A6-4B8E-86C3-41770878555F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5920C0E-6D0F-489C-8A96-F566B095ACD9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 flipV="1"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D09EC1-0F84-4344-9D36-6CDDEB63614B}"/>
              </a:ext>
            </a:extLst>
          </p:cNvPr>
          <p:cNvCxnSpPr>
            <a:cxnSpLocks/>
            <a:stCxn id="30" idx="1"/>
            <a:endCxn id="22" idx="3"/>
          </p:cNvCxnSpPr>
          <p:nvPr/>
        </p:nvCxnSpPr>
        <p:spPr>
          <a:xfrm flipH="1" flipV="1">
            <a:off x="7986731" y="3128075"/>
            <a:ext cx="1566664" cy="923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32B5983-AD26-49B1-A0CD-A5DC4548ECD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2A3B9F-2C1D-4B69-B096-D531F2695173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Figure3.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7221EE-2ED4-4284-A25F-8F00F6481F18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748067-97FC-4809-A739-B03EBEED9E31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E8F80F-8D11-4DCF-B95D-E9193E7FF8CD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C70ACD-9D7A-411D-B71E-37ADF70F022A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D171FC-63A7-43EF-A00D-1DF77B6C4637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391DEE-5A2D-4912-8C53-B22DB75F947F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C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omboRef1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2B03309-8D59-4C33-B161-1BAC2C5942A4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C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omboRef2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562B16-5A46-4C5C-918B-4942698A4B92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1246F5A-5783-4E3C-BFB0-857739665887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FCA830D-3035-45DA-9429-4D4D51D7C584}"/>
              </a:ext>
            </a:extLst>
          </p:cNvPr>
          <p:cNvSpPr/>
          <p:nvPr/>
        </p:nvSpPr>
        <p:spPr>
          <a:xfrm>
            <a:off x="1225020" y="782583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191F18-CFEA-49F1-919C-5A433CAD9510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F3B7D7-6306-4BDB-ACBA-5C303644EC9D}"/>
              </a:ext>
            </a:extLst>
          </p:cNvPr>
          <p:cNvSpPr txBox="1"/>
          <p:nvPr/>
        </p:nvSpPr>
        <p:spPr>
          <a:xfrm>
            <a:off x="1908863" y="1975930"/>
            <a:ext cx="393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 err="1"/>
              <a:t>FrameRef</a:t>
            </a:r>
            <a:r>
              <a:rPr lang="en-US" altLang="ja-JP" dirty="0"/>
              <a:t> </a:t>
            </a:r>
            <a:r>
              <a:rPr lang="ja-JP" altLang="en-US" dirty="0"/>
              <a:t>は参考の値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comboRef1,2 </a:t>
            </a:r>
            <a:r>
              <a:rPr lang="ja-JP" altLang="en-US" dirty="0"/>
              <a:t>は項目全部からの選択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textRef1,2 </a:t>
            </a:r>
            <a:r>
              <a:rPr lang="ja-JP" altLang="en-US" dirty="0"/>
              <a:t>は変更不可能な形に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C6640C9-044A-4174-B09B-B32AAD1778B2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CE011A8-0116-459D-B5F8-09FAD7B26D2B}"/>
              </a:ext>
            </a:extLst>
          </p:cNvPr>
          <p:cNvCxnSpPr>
            <a:cxnSpLocks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85365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commandSearch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66349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Figure4.</a:t>
            </a:r>
            <a:endParaRPr kumimoji="1" lang="ja-JP" altLang="en-US" sz="3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87F09F-1AB6-4593-A243-5AFE8E88112C}"/>
              </a:ext>
            </a:extLst>
          </p:cNvPr>
          <p:cNvSpPr txBox="1"/>
          <p:nvPr/>
        </p:nvSpPr>
        <p:spPr>
          <a:xfrm>
            <a:off x="8537111" y="2137899"/>
            <a:ext cx="3464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・項目ごとに検索が可能</a:t>
            </a:r>
          </a:p>
          <a:p>
            <a:r>
              <a:rPr kumimoji="1" lang="ja-JP" altLang="en-US" dirty="0"/>
              <a:t>・ただし、表示出来るのは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つしか出来ないので、複数ヒットの場合は、ヒットした行番号を</a:t>
            </a:r>
            <a:r>
              <a:rPr lang="en-US" altLang="ja-JP" dirty="0" err="1"/>
              <a:t>MsgBox</a:t>
            </a:r>
            <a:r>
              <a:rPr lang="ja-JP" altLang="en-US" dirty="0"/>
              <a:t>で出力するのみ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750DFA0-C842-4CFA-9537-34AD843652BA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flipH="1" flipV="1">
            <a:off x="2634035" y="983330"/>
            <a:ext cx="5895100" cy="608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2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08093" y="266851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316716" y="77994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TextRow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Figure5.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B53A72F-6BA2-4BC2-AFC0-C24574EB9445}"/>
              </a:ext>
            </a:extLst>
          </p:cNvPr>
          <p:cNvCxnSpPr>
            <a:cxnSpLocks/>
            <a:stCxn id="49" idx="3"/>
            <a:endCxn id="28" idx="1"/>
          </p:cNvCxnSpPr>
          <p:nvPr/>
        </p:nvCxnSpPr>
        <p:spPr>
          <a:xfrm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26DA7C-749F-4676-BAEA-814F7D0A2C3C}"/>
              </a:ext>
            </a:extLst>
          </p:cNvPr>
          <p:cNvSpPr txBox="1"/>
          <p:nvPr/>
        </p:nvSpPr>
        <p:spPr>
          <a:xfrm>
            <a:off x="7041550" y="4388128"/>
            <a:ext cx="258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比較</a:t>
            </a:r>
            <a:endParaRPr kumimoji="1" lang="en-US" altLang="ja-JP" dirty="0"/>
          </a:p>
          <a:p>
            <a:r>
              <a:rPr lang="ja-JP" altLang="en-US" dirty="0"/>
              <a:t>値が違えば色を赤に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CD4E1F0-42AE-4FCD-A344-E1F8E706BF8B}"/>
              </a:ext>
            </a:extLst>
          </p:cNvPr>
          <p:cNvCxnSpPr>
            <a:cxnSpLocks/>
            <a:stCxn id="49" idx="1"/>
            <a:endCxn id="4" idx="2"/>
          </p:cNvCxnSpPr>
          <p:nvPr/>
        </p:nvCxnSpPr>
        <p:spPr>
          <a:xfrm flipH="1" flipV="1">
            <a:off x="2005800" y="1948037"/>
            <a:ext cx="2283340" cy="2032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132F85-B674-4D81-B467-7132C10A8934}"/>
              </a:ext>
            </a:extLst>
          </p:cNvPr>
          <p:cNvSpPr txBox="1"/>
          <p:nvPr/>
        </p:nvSpPr>
        <p:spPr>
          <a:xfrm>
            <a:off x="1300649" y="3314849"/>
            <a:ext cx="23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赤が一つでもあれば、遷移時に</a:t>
            </a:r>
            <a:r>
              <a:rPr lang="en-US" altLang="ja-JP" dirty="0" err="1">
                <a:solidFill>
                  <a:schemeClr val="accent1"/>
                </a:solidFill>
              </a:rPr>
              <a:t>MsgBox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622FDB-F46B-4E35-B5FD-1588DFADE698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99D07C-7665-4DB3-9A2C-1C54274F1CE3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E17A015-2F8B-4285-9FCC-2E16F0F3AEF1}"/>
              </a:ext>
            </a:extLst>
          </p:cNvPr>
          <p:cNvSpPr txBox="1"/>
          <p:nvPr/>
        </p:nvSpPr>
        <p:spPr>
          <a:xfrm>
            <a:off x="3946749" y="4416634"/>
            <a:ext cx="214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comboN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の値は</a:t>
            </a:r>
            <a:r>
              <a:rPr kumimoji="1" lang="en-US" altLang="ja-JP" dirty="0" err="1"/>
              <a:t>textN</a:t>
            </a:r>
            <a:r>
              <a:rPr kumimoji="1" lang="ja-JP" altLang="en-US" dirty="0"/>
              <a:t>に反映させる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4386C46-78D6-409F-AEB6-CE5579BD4C17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8FE5EBD-288F-43E2-A514-136F566EA4E7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77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410</Words>
  <Application>Microsoft Macintosh PowerPoint</Application>
  <PresentationFormat>Widescreen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PC-20</dc:creator>
  <cp:lastModifiedBy>朝倉 利晃</cp:lastModifiedBy>
  <cp:revision>77</cp:revision>
  <dcterms:created xsi:type="dcterms:W3CDTF">2020-05-04T15:08:50Z</dcterms:created>
  <dcterms:modified xsi:type="dcterms:W3CDTF">2020-05-11T03:13:22Z</dcterms:modified>
</cp:coreProperties>
</file>