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6" r:id="rId4"/>
    <p:sldId id="267" r:id="rId5"/>
    <p:sldId id="266" r:id="rId6"/>
    <p:sldId id="257" r:id="rId7"/>
    <p:sldId id="259" r:id="rId8"/>
    <p:sldId id="260" r:id="rId9"/>
    <p:sldId id="261" r:id="rId10"/>
    <p:sldId id="262" r:id="rId11"/>
    <p:sldId id="263" r:id="rId12"/>
    <p:sldId id="268" r:id="rId13"/>
    <p:sldId id="270" r:id="rId14"/>
    <p:sldId id="269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42" autoAdjust="0"/>
    <p:restoredTop sz="94660"/>
  </p:normalViewPr>
  <p:slideViewPr>
    <p:cSldViewPr snapToGrid="0">
      <p:cViewPr varScale="1">
        <p:scale>
          <a:sx n="84" d="100"/>
          <a:sy n="84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1C5E3A-152C-46DE-B8D7-3718A955D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0965E4B-F534-44DD-A391-7013C68CF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0AC398-A082-4025-BFED-5A2DF9F5D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75DFC-66AA-4157-91E4-03CC23A492E6}" type="datetimeFigureOut">
              <a:rPr kumimoji="1" lang="ja-JP" altLang="en-US" smtClean="0"/>
              <a:t>2020/5/8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9732A2-22D0-40EC-965F-40FF7B07D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873882-04E6-451D-9777-0B1636386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5A82-6E5E-4E5D-8A51-82F9DC70B3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824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1A3274-07CD-453E-B5D3-FA1E5813D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7B6150C-EDB1-4DE1-AB88-1F5D6E104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A7DE02-50CF-45D9-A273-B8B4AEAA9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75DFC-66AA-4157-91E4-03CC23A492E6}" type="datetimeFigureOut">
              <a:rPr kumimoji="1" lang="ja-JP" altLang="en-US" smtClean="0"/>
              <a:t>2020/5/8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063DB2-04C5-42BC-8755-856025556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829795-51A6-445B-9B49-77637175E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5A82-6E5E-4E5D-8A51-82F9DC70B3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031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08E521D-DBCA-47EB-B58E-E1999350BE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49D7719-7011-425E-8BCD-6EB44040E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F74D04-3800-4A24-A92D-36845E2EB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75DFC-66AA-4157-91E4-03CC23A492E6}" type="datetimeFigureOut">
              <a:rPr kumimoji="1" lang="ja-JP" altLang="en-US" smtClean="0"/>
              <a:t>2020/5/8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C1CB35-C59C-4267-A384-9B6B09162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A477C5-2743-4228-B8F9-E2AFDE5CE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5A82-6E5E-4E5D-8A51-82F9DC70B3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0129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8BCFFC-602D-4A3F-ABCA-7A631B878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E77ED1-353F-4CBE-A15D-C189DC2E0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113518-93C6-44B3-A262-2D654464E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75DFC-66AA-4157-91E4-03CC23A492E6}" type="datetimeFigureOut">
              <a:rPr kumimoji="1" lang="ja-JP" altLang="en-US" smtClean="0"/>
              <a:t>2020/5/8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3A8FC0-6680-4E8E-B2A6-3B4804E06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625BEC-4ED4-4ABC-A84C-FFF7D693E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5A82-6E5E-4E5D-8A51-82F9DC70B3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166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4AD8D5-6B7F-47F7-8E7E-0820D85A0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6D9D4B-7A35-4CA8-8F91-EBEDFBF93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E171FB-D4AD-421F-8B3A-6E0858683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75DFC-66AA-4157-91E4-03CC23A492E6}" type="datetimeFigureOut">
              <a:rPr kumimoji="1" lang="ja-JP" altLang="en-US" smtClean="0"/>
              <a:t>2020/5/8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93EB36-F2D5-4504-8CE7-3014C6767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D0FC44-B676-4747-920B-FB15B7AB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5A82-6E5E-4E5D-8A51-82F9DC70B3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2614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0625C1-30E5-4551-90A5-E4BF928AC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5B528E-5EBE-4498-8385-67BA1315D4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579F36C-77C0-4C62-B136-018D8C010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36772AF-4CFD-41E8-8E42-B9D234649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75DFC-66AA-4157-91E4-03CC23A492E6}" type="datetimeFigureOut">
              <a:rPr kumimoji="1" lang="ja-JP" altLang="en-US" smtClean="0"/>
              <a:t>2020/5/8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CEBA7F1-1089-47D2-AA8F-1D2BF8D90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83BC77-E282-496E-90EF-C5DCDA4B9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5A82-6E5E-4E5D-8A51-82F9DC70B3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9190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3A8253-DD71-4F67-9A4B-823DDF6B1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FBDEEB7-8579-4C3D-A2BE-22CC9B50D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550FBB2-E218-4C8E-BCC0-D9C943E4C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B43C04F-2B99-48DD-8128-1851E0077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BA70513-A5BD-4E36-9CBF-7C2391285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EA5F92C-DFAE-405B-A048-3662226C3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75DFC-66AA-4157-91E4-03CC23A492E6}" type="datetimeFigureOut">
              <a:rPr kumimoji="1" lang="ja-JP" altLang="en-US" smtClean="0"/>
              <a:t>2020/5/8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FFE6CB0-43CF-4FE2-ABFB-B0BBF6728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77CDCB8-4A12-4895-9D13-6593C1E4C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5A82-6E5E-4E5D-8A51-82F9DC70B3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3935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6983FB-6DBC-4712-9A88-361360C09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3F64FD3-1AC5-42EB-AC40-E6A840B52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75DFC-66AA-4157-91E4-03CC23A492E6}" type="datetimeFigureOut">
              <a:rPr kumimoji="1" lang="ja-JP" altLang="en-US" smtClean="0"/>
              <a:t>2020/5/8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B850D49-991D-463E-934D-20F97F9C4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9E86C12-A31C-4938-A5A7-64C9FF59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5A82-6E5E-4E5D-8A51-82F9DC70B3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5436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03451ED-9254-4D6F-99C1-C6C20EA59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75DFC-66AA-4157-91E4-03CC23A492E6}" type="datetimeFigureOut">
              <a:rPr kumimoji="1" lang="ja-JP" altLang="en-US" smtClean="0"/>
              <a:t>2020/5/8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8A4D681-F749-4AFC-9CA9-D860798CC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EF84108-2F1B-4063-B04F-F2A05F0EC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5A82-6E5E-4E5D-8A51-82F9DC70B3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5684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F8AE94-D4F6-4B51-81A7-1B95861A4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286290-6E46-46E5-BA8E-4879D948C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430A79C-5D3D-4852-A468-8FE8E1F97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6B0839-0992-45A1-9D51-8EE536C2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75DFC-66AA-4157-91E4-03CC23A492E6}" type="datetimeFigureOut">
              <a:rPr kumimoji="1" lang="ja-JP" altLang="en-US" smtClean="0"/>
              <a:t>2020/5/8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C5E8DE-03BE-43E0-80F7-7394D15D5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3CBCFB8-4172-49F2-BF48-6A63545EF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5A82-6E5E-4E5D-8A51-82F9DC70B3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55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9670FF-42AC-40AA-8E09-4F46B99A0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A08F7C2-C912-4A0A-93D8-D4A2FF57A2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6246FF6-9594-4687-8BFC-9515BE20D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4CE25A-7001-4D83-894C-51D10FC4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75DFC-66AA-4157-91E4-03CC23A492E6}" type="datetimeFigureOut">
              <a:rPr kumimoji="1" lang="ja-JP" altLang="en-US" smtClean="0"/>
              <a:t>2020/5/8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1CA69D-B6D2-4AF2-A83A-8429CD318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2B68A7B-308F-40B1-9F3B-7FA8F082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5A82-6E5E-4E5D-8A51-82F9DC70B3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2212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AE089C3-02D2-4551-8EC8-ADB1001A2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CBAAC70-720C-407D-9934-1E49CEDCF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54CF01-1CE7-4BC5-AFDC-CA0F4F104A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75DFC-66AA-4157-91E4-03CC23A492E6}" type="datetimeFigureOut">
              <a:rPr kumimoji="1" lang="ja-JP" altLang="en-US" smtClean="0"/>
              <a:t>2020/5/8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939C96-75F9-4289-8655-7344DC9F0C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0A8653-6BC6-4DC0-BCFC-F068BCD79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85A82-6E5E-4E5D-8A51-82F9DC70B3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34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9252482-7DF7-41FB-A69F-A4EC4AA80392}"/>
              </a:ext>
            </a:extLst>
          </p:cNvPr>
          <p:cNvSpPr txBox="1"/>
          <p:nvPr/>
        </p:nvSpPr>
        <p:spPr>
          <a:xfrm>
            <a:off x="3585274" y="2967335"/>
            <a:ext cx="50214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/>
              <a:t>楽々インプット</a:t>
            </a:r>
          </a:p>
        </p:txBody>
      </p:sp>
    </p:spTree>
    <p:extLst>
      <p:ext uri="{BB962C8B-B14F-4D97-AF65-F5344CB8AC3E}">
        <p14:creationId xmlns:p14="http://schemas.microsoft.com/office/powerpoint/2010/main" val="2700060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0806AB4-A78A-4D74-A2AC-6E5AA3C51D7E}"/>
              </a:ext>
            </a:extLst>
          </p:cNvPr>
          <p:cNvSpPr/>
          <p:nvPr/>
        </p:nvSpPr>
        <p:spPr>
          <a:xfrm>
            <a:off x="405576" y="619563"/>
            <a:ext cx="3200448" cy="132847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4E64697-0FD9-4F14-BC8C-BCD71C8E372D}"/>
              </a:ext>
            </a:extLst>
          </p:cNvPr>
          <p:cNvSpPr txBox="1"/>
          <p:nvPr/>
        </p:nvSpPr>
        <p:spPr>
          <a:xfrm>
            <a:off x="395286" y="213721"/>
            <a:ext cx="1580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FrameRow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D3A7990-06EA-4B76-A59B-DBDFE0D888C9}"/>
              </a:ext>
            </a:extLst>
          </p:cNvPr>
          <p:cNvSpPr txBox="1"/>
          <p:nvPr/>
        </p:nvSpPr>
        <p:spPr>
          <a:xfrm>
            <a:off x="7346086" y="3790028"/>
            <a:ext cx="1275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* 10 </a:t>
            </a:r>
            <a:endParaRPr kumimoji="1" lang="ja-JP" altLang="en-US" sz="2800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E9B9460-8C55-45DD-95BB-1DFFE7873247}"/>
              </a:ext>
            </a:extLst>
          </p:cNvPr>
          <p:cNvSpPr/>
          <p:nvPr/>
        </p:nvSpPr>
        <p:spPr>
          <a:xfrm>
            <a:off x="1292261" y="782583"/>
            <a:ext cx="1367686" cy="4160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TextRow</a:t>
            </a:r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0ACB750-314C-469D-9034-33A23C7EF689}"/>
              </a:ext>
            </a:extLst>
          </p:cNvPr>
          <p:cNvSpPr/>
          <p:nvPr/>
        </p:nvSpPr>
        <p:spPr>
          <a:xfrm>
            <a:off x="1135981" y="1361667"/>
            <a:ext cx="1739637" cy="508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Command</a:t>
            </a:r>
          </a:p>
          <a:p>
            <a:pPr algn="ctr"/>
            <a:r>
              <a:rPr lang="en-US" altLang="ja-JP" dirty="0" err="1"/>
              <a:t>NewRow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C7DEA68-CB10-4DEC-9F56-817EDC582CA8}"/>
              </a:ext>
            </a:extLst>
          </p:cNvPr>
          <p:cNvSpPr txBox="1"/>
          <p:nvPr/>
        </p:nvSpPr>
        <p:spPr>
          <a:xfrm>
            <a:off x="262192" y="6122255"/>
            <a:ext cx="2109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Figure6.</a:t>
            </a:r>
            <a:endParaRPr kumimoji="1" lang="ja-JP" altLang="en-US" sz="36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EEA847D-0602-48ED-92BE-FD63908A9FE0}"/>
              </a:ext>
            </a:extLst>
          </p:cNvPr>
          <p:cNvSpPr/>
          <p:nvPr/>
        </p:nvSpPr>
        <p:spPr>
          <a:xfrm>
            <a:off x="9553395" y="3614705"/>
            <a:ext cx="2378976" cy="87386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書き込まれている</a:t>
            </a:r>
            <a:endParaRPr lang="en-US" altLang="ja-JP" dirty="0"/>
          </a:p>
          <a:p>
            <a:pPr algn="ctr"/>
            <a:r>
              <a:rPr kumimoji="1" lang="ja-JP" altLang="en-US" dirty="0"/>
              <a:t>セルの値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10ACAC9-6424-41D3-9CE6-CF6F9E09B441}"/>
              </a:ext>
            </a:extLst>
          </p:cNvPr>
          <p:cNvSpPr txBox="1"/>
          <p:nvPr/>
        </p:nvSpPr>
        <p:spPr>
          <a:xfrm>
            <a:off x="5478628" y="5485515"/>
            <a:ext cx="2725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それぞれの項目に入っているものを全て</a:t>
            </a:r>
            <a:r>
              <a:rPr lang="ja-JP" altLang="en-US" dirty="0"/>
              <a:t>書き込む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C541AB5-71D5-43FD-B939-69BEFF90A17F}"/>
              </a:ext>
            </a:extLst>
          </p:cNvPr>
          <p:cNvCxnSpPr>
            <a:cxnSpLocks/>
            <a:stCxn id="34" idx="3"/>
            <a:endCxn id="28" idx="1"/>
          </p:cNvCxnSpPr>
          <p:nvPr/>
        </p:nvCxnSpPr>
        <p:spPr>
          <a:xfrm>
            <a:off x="6668116" y="3980084"/>
            <a:ext cx="2885279" cy="7155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7B58132-E05A-4EA5-BB83-6B2F1359F180}"/>
              </a:ext>
            </a:extLst>
          </p:cNvPr>
          <p:cNvSpPr txBox="1"/>
          <p:nvPr/>
        </p:nvSpPr>
        <p:spPr>
          <a:xfrm>
            <a:off x="7599439" y="4144081"/>
            <a:ext cx="1439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書き込み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AC7A105-E49E-4188-97E1-0A8B7D1D1BF1}"/>
              </a:ext>
            </a:extLst>
          </p:cNvPr>
          <p:cNvSpPr/>
          <p:nvPr/>
        </p:nvSpPr>
        <p:spPr>
          <a:xfrm>
            <a:off x="6929554" y="6091944"/>
            <a:ext cx="2109050" cy="5232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rgbClr val="FF0000"/>
                </a:solidFill>
              </a:rPr>
              <a:t>CommandWrite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D2A2AB6-711D-44EC-AF41-7C79C4C43E6C}"/>
              </a:ext>
            </a:extLst>
          </p:cNvPr>
          <p:cNvSpPr txBox="1"/>
          <p:nvPr/>
        </p:nvSpPr>
        <p:spPr>
          <a:xfrm>
            <a:off x="4246511" y="3128075"/>
            <a:ext cx="1580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FrameN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8BC1AFA1-D973-4D3E-8656-B7A7BA0B8932}"/>
              </a:ext>
            </a:extLst>
          </p:cNvPr>
          <p:cNvSpPr/>
          <p:nvPr/>
        </p:nvSpPr>
        <p:spPr>
          <a:xfrm>
            <a:off x="4289140" y="3543151"/>
            <a:ext cx="2378976" cy="87386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TextN</a:t>
            </a:r>
            <a:r>
              <a:rPr lang="en-US" altLang="ja-JP" dirty="0"/>
              <a:t>/</a:t>
            </a:r>
            <a:r>
              <a:rPr lang="en-US" altLang="ja-JP" dirty="0" err="1"/>
              <a:t>ComboN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0B735AD-C96B-4EDE-9863-3713945FFD38}"/>
              </a:ext>
            </a:extLst>
          </p:cNvPr>
          <p:cNvSpPr txBox="1"/>
          <p:nvPr/>
        </p:nvSpPr>
        <p:spPr>
          <a:xfrm>
            <a:off x="7346086" y="3790028"/>
            <a:ext cx="1275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* 10 </a:t>
            </a:r>
            <a:endParaRPr kumimoji="1" lang="ja-JP" altLang="en-US" sz="2800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904949D8-BCBC-46CF-9BEB-8D7009B94D2C}"/>
              </a:ext>
            </a:extLst>
          </p:cNvPr>
          <p:cNvSpPr/>
          <p:nvPr/>
        </p:nvSpPr>
        <p:spPr>
          <a:xfrm>
            <a:off x="6710745" y="2663278"/>
            <a:ext cx="1275986" cy="92959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LabelN</a:t>
            </a:r>
            <a:endParaRPr kumimoji="1" lang="en-US" altLang="ja-JP" dirty="0"/>
          </a:p>
          <a:p>
            <a:pPr algn="ctr"/>
            <a:r>
              <a:rPr lang="en-US" altLang="ja-JP" dirty="0"/>
              <a:t>(holder)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8471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0806AB4-A78A-4D74-A2AC-6E5AA3C51D7E}"/>
              </a:ext>
            </a:extLst>
          </p:cNvPr>
          <p:cNvSpPr/>
          <p:nvPr/>
        </p:nvSpPr>
        <p:spPr>
          <a:xfrm>
            <a:off x="405576" y="619563"/>
            <a:ext cx="3200448" cy="132847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4E64697-0FD9-4F14-BC8C-BCD71C8E372D}"/>
              </a:ext>
            </a:extLst>
          </p:cNvPr>
          <p:cNvSpPr txBox="1"/>
          <p:nvPr/>
        </p:nvSpPr>
        <p:spPr>
          <a:xfrm>
            <a:off x="395286" y="213721"/>
            <a:ext cx="1580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FrameRow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FAB25F2-EB89-4229-812E-41896CE4247D}"/>
              </a:ext>
            </a:extLst>
          </p:cNvPr>
          <p:cNvSpPr/>
          <p:nvPr/>
        </p:nvSpPr>
        <p:spPr>
          <a:xfrm>
            <a:off x="4289140" y="3543151"/>
            <a:ext cx="2378976" cy="87386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TextN</a:t>
            </a:r>
            <a:r>
              <a:rPr lang="en-US" altLang="ja-JP" dirty="0"/>
              <a:t>/</a:t>
            </a:r>
            <a:r>
              <a:rPr lang="en-US" altLang="ja-JP" dirty="0" err="1"/>
              <a:t>ComboN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D3A7990-06EA-4B76-A59B-DBDFE0D888C9}"/>
              </a:ext>
            </a:extLst>
          </p:cNvPr>
          <p:cNvSpPr txBox="1"/>
          <p:nvPr/>
        </p:nvSpPr>
        <p:spPr>
          <a:xfrm>
            <a:off x="7346086" y="3790028"/>
            <a:ext cx="1275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* 10 </a:t>
            </a:r>
            <a:endParaRPr kumimoji="1" lang="ja-JP" altLang="en-US" sz="28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849120C-F1AD-47A6-8C53-FB49C571E322}"/>
              </a:ext>
            </a:extLst>
          </p:cNvPr>
          <p:cNvSpPr/>
          <p:nvPr/>
        </p:nvSpPr>
        <p:spPr>
          <a:xfrm>
            <a:off x="6708093" y="2668518"/>
            <a:ext cx="1275986" cy="92959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LabelN</a:t>
            </a:r>
            <a:endParaRPr kumimoji="1" lang="en-US" altLang="ja-JP" dirty="0"/>
          </a:p>
          <a:p>
            <a:pPr algn="ctr"/>
            <a:r>
              <a:rPr lang="en-US" altLang="ja-JP" dirty="0"/>
              <a:t>(holder)</a:t>
            </a:r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E9B9460-8C55-45DD-95BB-1DFFE7873247}"/>
              </a:ext>
            </a:extLst>
          </p:cNvPr>
          <p:cNvSpPr/>
          <p:nvPr/>
        </p:nvSpPr>
        <p:spPr>
          <a:xfrm>
            <a:off x="1345223" y="758556"/>
            <a:ext cx="1367686" cy="4160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TextRow</a:t>
            </a:r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0ACB750-314C-469D-9034-33A23C7EF689}"/>
              </a:ext>
            </a:extLst>
          </p:cNvPr>
          <p:cNvSpPr/>
          <p:nvPr/>
        </p:nvSpPr>
        <p:spPr>
          <a:xfrm>
            <a:off x="1135981" y="1361667"/>
            <a:ext cx="1739637" cy="508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Command</a:t>
            </a:r>
          </a:p>
          <a:p>
            <a:pPr algn="ctr"/>
            <a:r>
              <a:rPr lang="en-US" altLang="ja-JP" dirty="0" err="1"/>
              <a:t>NewRow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C7DEA68-CB10-4DEC-9F56-817EDC582CA8}"/>
              </a:ext>
            </a:extLst>
          </p:cNvPr>
          <p:cNvSpPr txBox="1"/>
          <p:nvPr/>
        </p:nvSpPr>
        <p:spPr>
          <a:xfrm>
            <a:off x="262192" y="6122255"/>
            <a:ext cx="2109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Figure7.</a:t>
            </a:r>
            <a:endParaRPr kumimoji="1" lang="ja-JP" altLang="en-US" sz="36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EEA847D-0602-48ED-92BE-FD63908A9FE0}"/>
              </a:ext>
            </a:extLst>
          </p:cNvPr>
          <p:cNvSpPr/>
          <p:nvPr/>
        </p:nvSpPr>
        <p:spPr>
          <a:xfrm>
            <a:off x="9553395" y="3614705"/>
            <a:ext cx="2378976" cy="87386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書き込まれている</a:t>
            </a:r>
            <a:endParaRPr lang="en-US" altLang="ja-JP" dirty="0"/>
          </a:p>
          <a:p>
            <a:pPr algn="ctr"/>
            <a:r>
              <a:rPr kumimoji="1" lang="ja-JP" altLang="en-US" dirty="0"/>
              <a:t>セルの値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10ACAC9-6424-41D3-9CE6-CF6F9E09B441}"/>
              </a:ext>
            </a:extLst>
          </p:cNvPr>
          <p:cNvSpPr txBox="1"/>
          <p:nvPr/>
        </p:nvSpPr>
        <p:spPr>
          <a:xfrm>
            <a:off x="9274878" y="5722612"/>
            <a:ext cx="272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マクロ実施前の値に戻す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C541AB5-71D5-43FD-B939-69BEFF90A17F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7984079" y="3133315"/>
            <a:ext cx="1569316" cy="9433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7B58132-E05A-4EA5-BB83-6B2F1359F180}"/>
              </a:ext>
            </a:extLst>
          </p:cNvPr>
          <p:cNvSpPr txBox="1"/>
          <p:nvPr/>
        </p:nvSpPr>
        <p:spPr>
          <a:xfrm>
            <a:off x="7599439" y="4144081"/>
            <a:ext cx="1439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書き込み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3602B495-A73F-44DC-A3FE-630DBF3B3E60}"/>
              </a:ext>
            </a:extLst>
          </p:cNvPr>
          <p:cNvSpPr/>
          <p:nvPr/>
        </p:nvSpPr>
        <p:spPr>
          <a:xfrm>
            <a:off x="9603745" y="6091944"/>
            <a:ext cx="2171049" cy="5232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rgbClr val="FF0000"/>
                </a:solidFill>
              </a:rPr>
              <a:t>CommandCancel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1888A414-735B-40F6-A797-F1A0D3E3C49A}"/>
              </a:ext>
            </a:extLst>
          </p:cNvPr>
          <p:cNvCxnSpPr>
            <a:cxnSpLocks/>
            <a:stCxn id="28" idx="1"/>
            <a:endCxn id="20" idx="3"/>
          </p:cNvCxnSpPr>
          <p:nvPr/>
        </p:nvCxnSpPr>
        <p:spPr>
          <a:xfrm flipH="1" flipV="1">
            <a:off x="6668116" y="3980084"/>
            <a:ext cx="2885279" cy="715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F3CD337-5268-4D4B-B1FF-916D50749E32}"/>
              </a:ext>
            </a:extLst>
          </p:cNvPr>
          <p:cNvSpPr txBox="1"/>
          <p:nvPr/>
        </p:nvSpPr>
        <p:spPr>
          <a:xfrm>
            <a:off x="3897810" y="112225"/>
            <a:ext cx="1580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FrameRef</a:t>
            </a:r>
            <a:endParaRPr lang="ja-JP" altLang="en-US" dirty="0"/>
          </a:p>
          <a:p>
            <a:endParaRPr kumimoji="1" lang="ja-JP" altLang="en-US" dirty="0"/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92555901-352E-436D-BDF3-D4A4611094A8}"/>
              </a:ext>
            </a:extLst>
          </p:cNvPr>
          <p:cNvGrpSpPr/>
          <p:nvPr/>
        </p:nvGrpSpPr>
        <p:grpSpPr>
          <a:xfrm>
            <a:off x="3953234" y="536886"/>
            <a:ext cx="3394138" cy="1439044"/>
            <a:chOff x="3944308" y="499098"/>
            <a:chExt cx="3394138" cy="1439044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38DB960E-6EEC-402A-BEC9-D7188F7D538F}"/>
                </a:ext>
              </a:extLst>
            </p:cNvPr>
            <p:cNvSpPr/>
            <p:nvPr/>
          </p:nvSpPr>
          <p:spPr>
            <a:xfrm>
              <a:off x="3944308" y="499098"/>
              <a:ext cx="3394138" cy="14390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D505DA87-3BB5-4DC1-9354-DD3BD46346FB}"/>
                </a:ext>
              </a:extLst>
            </p:cNvPr>
            <p:cNvSpPr/>
            <p:nvPr/>
          </p:nvSpPr>
          <p:spPr>
            <a:xfrm>
              <a:off x="4112169" y="658676"/>
              <a:ext cx="1472349" cy="4594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C</a:t>
              </a:r>
              <a:r>
                <a:rPr kumimoji="1" lang="en-US" altLang="ja-JP" dirty="0"/>
                <a:t>omboRef1</a:t>
              </a:r>
              <a:endParaRPr kumimoji="1" lang="ja-JP" altLang="en-US" dirty="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3E2DA033-D037-4CCC-A895-82B29217EB46}"/>
                </a:ext>
              </a:extLst>
            </p:cNvPr>
            <p:cNvSpPr/>
            <p:nvPr/>
          </p:nvSpPr>
          <p:spPr>
            <a:xfrm>
              <a:off x="4112169" y="1250336"/>
              <a:ext cx="1472349" cy="4594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C</a:t>
              </a:r>
              <a:r>
                <a:rPr kumimoji="1" lang="en-US" altLang="ja-JP" dirty="0"/>
                <a:t>omboRef2</a:t>
              </a:r>
              <a:endParaRPr kumimoji="1" lang="ja-JP" altLang="en-US" dirty="0"/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D976BD26-660B-4B05-9CFB-3FAC05CBF5CC}"/>
                </a:ext>
              </a:extLst>
            </p:cNvPr>
            <p:cNvSpPr/>
            <p:nvPr/>
          </p:nvSpPr>
          <p:spPr>
            <a:xfrm>
              <a:off x="5662003" y="648630"/>
              <a:ext cx="1472349" cy="4594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textRef1</a:t>
              </a:r>
              <a:endParaRPr kumimoji="1" lang="ja-JP" altLang="en-US" dirty="0"/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8E3A8C99-EBFA-479A-8B32-D6CF2F2D5BB0}"/>
                </a:ext>
              </a:extLst>
            </p:cNvPr>
            <p:cNvSpPr/>
            <p:nvPr/>
          </p:nvSpPr>
          <p:spPr>
            <a:xfrm>
              <a:off x="5662003" y="1224071"/>
              <a:ext cx="1472349" cy="4594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textRef2</a:t>
              </a:r>
              <a:endParaRPr kumimoji="1" lang="ja-JP" altLang="en-US" dirty="0"/>
            </a:p>
          </p:txBody>
        </p:sp>
      </p:grp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B84A3649-7371-4F14-9D3C-1173A58B38F1}"/>
              </a:ext>
            </a:extLst>
          </p:cNvPr>
          <p:cNvCxnSpPr>
            <a:cxnSpLocks/>
            <a:stCxn id="28" idx="1"/>
            <a:endCxn id="33" idx="3"/>
          </p:cNvCxnSpPr>
          <p:nvPr/>
        </p:nvCxnSpPr>
        <p:spPr>
          <a:xfrm flipH="1" flipV="1">
            <a:off x="7347372" y="1256408"/>
            <a:ext cx="2206023" cy="27952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4CE1EDB-E89F-42B2-AC12-F9D06E17C77F}"/>
              </a:ext>
            </a:extLst>
          </p:cNvPr>
          <p:cNvSpPr txBox="1"/>
          <p:nvPr/>
        </p:nvSpPr>
        <p:spPr>
          <a:xfrm>
            <a:off x="4246511" y="3128075"/>
            <a:ext cx="1580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FrameN</a:t>
            </a:r>
            <a:endParaRPr lang="ja-JP" altLang="en-US" dirty="0"/>
          </a:p>
          <a:p>
            <a:endParaRPr kumimoji="1" lang="ja-JP" altLang="en-US" dirty="0"/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06271235-B696-4DB3-AB1B-081D1A726165}"/>
              </a:ext>
            </a:extLst>
          </p:cNvPr>
          <p:cNvCxnSpPr>
            <a:cxnSpLocks/>
          </p:cNvCxnSpPr>
          <p:nvPr/>
        </p:nvCxnSpPr>
        <p:spPr>
          <a:xfrm flipH="1" flipV="1">
            <a:off x="7984080" y="3332748"/>
            <a:ext cx="1569315" cy="8113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337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9252482-7DF7-41FB-A69F-A4EC4AA80392}"/>
              </a:ext>
            </a:extLst>
          </p:cNvPr>
          <p:cNvSpPr txBox="1"/>
          <p:nvPr/>
        </p:nvSpPr>
        <p:spPr>
          <a:xfrm>
            <a:off x="3173794" y="2952095"/>
            <a:ext cx="66864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/>
              <a:t>楽々インプット</a:t>
            </a:r>
            <a:endParaRPr kumimoji="1" lang="en-US" altLang="ja-JP" sz="5400" dirty="0"/>
          </a:p>
          <a:p>
            <a:r>
              <a:rPr lang="en-US" altLang="ja-JP" sz="5400" dirty="0"/>
              <a:t>	version pyqt5</a:t>
            </a:r>
            <a:endParaRPr kumimoji="1" lang="ja-JP" altLang="en-US" sz="5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5C61DB-3801-2E41-B6B3-738A1E133408}"/>
              </a:ext>
            </a:extLst>
          </p:cNvPr>
          <p:cNvSpPr txBox="1"/>
          <p:nvPr/>
        </p:nvSpPr>
        <p:spPr>
          <a:xfrm>
            <a:off x="1722120" y="5593080"/>
            <a:ext cx="8880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Layout is in the following </a:t>
            </a:r>
            <a:r>
              <a:rPr lang="en-US" dirty="0" err="1"/>
              <a:t>url</a:t>
            </a:r>
            <a:r>
              <a:rPr lang="en-US" dirty="0"/>
              <a:t>.</a:t>
            </a:r>
          </a:p>
          <a:p>
            <a:r>
              <a:rPr lang="en-US" dirty="0"/>
              <a:t>https://</a:t>
            </a:r>
            <a:r>
              <a:rPr lang="en-US" dirty="0" err="1"/>
              <a:t>www.figma.com</a:t>
            </a:r>
            <a:r>
              <a:rPr lang="en-US" dirty="0"/>
              <a:t>/file/jrnTxDiIILFm0vl6GF3PdS/</a:t>
            </a:r>
            <a:r>
              <a:rPr lang="en-US" dirty="0" err="1"/>
              <a:t>Untitled?node-id</a:t>
            </a:r>
            <a:r>
              <a:rPr lang="en-US" dirty="0"/>
              <a:t>=2%3A52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008536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正方形/長方形 6">
            <a:extLst>
              <a:ext uri="{FF2B5EF4-FFF2-40B4-BE49-F238E27FC236}">
                <a16:creationId xmlns:a16="http://schemas.microsoft.com/office/drawing/2014/main" id="{FCE784D8-FDF0-1B4A-BCE5-F732C2A576FB}"/>
              </a:ext>
            </a:extLst>
          </p:cNvPr>
          <p:cNvSpPr/>
          <p:nvPr/>
        </p:nvSpPr>
        <p:spPr>
          <a:xfrm>
            <a:off x="0" y="0"/>
            <a:ext cx="11993880" cy="67774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正方形/長方形 23">
            <a:extLst>
              <a:ext uri="{FF2B5EF4-FFF2-40B4-BE49-F238E27FC236}">
                <a16:creationId xmlns:a16="http://schemas.microsoft.com/office/drawing/2014/main" id="{1F8B2D23-D257-0147-99DC-E4BA1F5DE511}"/>
              </a:ext>
            </a:extLst>
          </p:cNvPr>
          <p:cNvSpPr/>
          <p:nvPr/>
        </p:nvSpPr>
        <p:spPr>
          <a:xfrm>
            <a:off x="446898" y="2178396"/>
            <a:ext cx="11135502" cy="27118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F440F00-AEC0-489B-8EFC-E928E8545F0B}"/>
              </a:ext>
            </a:extLst>
          </p:cNvPr>
          <p:cNvSpPr/>
          <p:nvPr/>
        </p:nvSpPr>
        <p:spPr>
          <a:xfrm>
            <a:off x="446895" y="216845"/>
            <a:ext cx="11135503" cy="18581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03F5FE6-2BBA-424B-9A11-744A1703EFEC}"/>
              </a:ext>
            </a:extLst>
          </p:cNvPr>
          <p:cNvSpPr/>
          <p:nvPr/>
        </p:nvSpPr>
        <p:spPr>
          <a:xfrm>
            <a:off x="446895" y="5140492"/>
            <a:ext cx="11135503" cy="15093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068BB6C-C7D5-4078-AF25-FF50A610EA6A}"/>
              </a:ext>
            </a:extLst>
          </p:cNvPr>
          <p:cNvSpPr/>
          <p:nvPr/>
        </p:nvSpPr>
        <p:spPr>
          <a:xfrm>
            <a:off x="4121095" y="600551"/>
            <a:ext cx="1472349" cy="4594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comboRef1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37A3D66-DF9E-467E-AB1D-B0536C0F9950}"/>
              </a:ext>
            </a:extLst>
          </p:cNvPr>
          <p:cNvSpPr/>
          <p:nvPr/>
        </p:nvSpPr>
        <p:spPr>
          <a:xfrm>
            <a:off x="4121095" y="1288124"/>
            <a:ext cx="1472349" cy="4594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comboRef2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3309B30-FB8F-44EE-8017-84EC7584F9CF}"/>
              </a:ext>
            </a:extLst>
          </p:cNvPr>
          <p:cNvSpPr/>
          <p:nvPr/>
        </p:nvSpPr>
        <p:spPr>
          <a:xfrm>
            <a:off x="5670929" y="686418"/>
            <a:ext cx="1472349" cy="4594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line</a:t>
            </a:r>
            <a:r>
              <a:rPr kumimoji="1" lang="en-US" altLang="ja-JP" dirty="0"/>
              <a:t>Ref1</a:t>
            </a:r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7009197-1A65-49AE-AB81-B9D7D4DC2A8B}"/>
              </a:ext>
            </a:extLst>
          </p:cNvPr>
          <p:cNvSpPr/>
          <p:nvPr/>
        </p:nvSpPr>
        <p:spPr>
          <a:xfrm>
            <a:off x="5670929" y="1261859"/>
            <a:ext cx="1472349" cy="4594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line</a:t>
            </a:r>
            <a:r>
              <a:rPr kumimoji="1" lang="en-US" altLang="ja-JP" dirty="0"/>
              <a:t>Ref2</a:t>
            </a:r>
            <a:endParaRPr kumimoji="1" lang="ja-JP" altLang="en-US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A33E334-BCBA-4E31-B35D-90DC42D41893}"/>
              </a:ext>
            </a:extLst>
          </p:cNvPr>
          <p:cNvSpPr/>
          <p:nvPr/>
        </p:nvSpPr>
        <p:spPr>
          <a:xfrm>
            <a:off x="4027952" y="5433559"/>
            <a:ext cx="1472349" cy="4594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line</a:t>
            </a:r>
            <a:r>
              <a:rPr kumimoji="1" lang="en-US" altLang="ja-JP" dirty="0"/>
              <a:t>Sh1</a:t>
            </a:r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34D6C7A-6152-42A5-8B67-6A3BD8848B0C}"/>
              </a:ext>
            </a:extLst>
          </p:cNvPr>
          <p:cNvSpPr/>
          <p:nvPr/>
        </p:nvSpPr>
        <p:spPr>
          <a:xfrm>
            <a:off x="7707672" y="553215"/>
            <a:ext cx="1642925" cy="4718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comboSearch</a:t>
            </a:r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ED9E2AC-CB3A-458E-ACBD-134F858CBB95}"/>
              </a:ext>
            </a:extLst>
          </p:cNvPr>
          <p:cNvSpPr/>
          <p:nvPr/>
        </p:nvSpPr>
        <p:spPr>
          <a:xfrm>
            <a:off x="9562401" y="553215"/>
            <a:ext cx="1642925" cy="4718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lineSeach</a:t>
            </a:r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AAA43F2-6694-47D7-B57E-E383C61A7482}"/>
              </a:ext>
            </a:extLst>
          </p:cNvPr>
          <p:cNvSpPr/>
          <p:nvPr/>
        </p:nvSpPr>
        <p:spPr>
          <a:xfrm>
            <a:off x="7707672" y="1216855"/>
            <a:ext cx="3497654" cy="6002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pushSearch</a:t>
            </a:r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FAB25F2-EB89-4229-812E-41896CE4247D}"/>
              </a:ext>
            </a:extLst>
          </p:cNvPr>
          <p:cNvSpPr/>
          <p:nvPr/>
        </p:nvSpPr>
        <p:spPr>
          <a:xfrm>
            <a:off x="6742854" y="3177772"/>
            <a:ext cx="2378976" cy="87386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lineMacro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D3A7990-06EA-4B76-A59B-DBDFE0D888C9}"/>
              </a:ext>
            </a:extLst>
          </p:cNvPr>
          <p:cNvSpPr txBox="1"/>
          <p:nvPr/>
        </p:nvSpPr>
        <p:spPr>
          <a:xfrm>
            <a:off x="9268007" y="3429000"/>
            <a:ext cx="1275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* </a:t>
            </a:r>
            <a:r>
              <a:rPr lang="en-US" altLang="ja-JP" sz="2800" dirty="0"/>
              <a:t>N</a:t>
            </a:r>
            <a:r>
              <a:rPr kumimoji="1" lang="en-US" altLang="ja-JP" sz="2800" dirty="0"/>
              <a:t> </a:t>
            </a:r>
            <a:endParaRPr kumimoji="1" lang="ja-JP" altLang="en-US" sz="28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849120C-F1AD-47A6-8C53-FB49C571E322}"/>
              </a:ext>
            </a:extLst>
          </p:cNvPr>
          <p:cNvSpPr/>
          <p:nvPr/>
        </p:nvSpPr>
        <p:spPr>
          <a:xfrm>
            <a:off x="2286000" y="3177772"/>
            <a:ext cx="1549687" cy="873866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l</a:t>
            </a:r>
            <a:r>
              <a:rPr kumimoji="1" lang="en-US" altLang="ja-JP" dirty="0" err="1"/>
              <a:t>abelMacro</a:t>
            </a:r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E9B9460-8C55-45DD-95BB-1DFFE7873247}"/>
              </a:ext>
            </a:extLst>
          </p:cNvPr>
          <p:cNvSpPr/>
          <p:nvPr/>
        </p:nvSpPr>
        <p:spPr>
          <a:xfrm>
            <a:off x="958971" y="550228"/>
            <a:ext cx="1739636" cy="4160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lineRow</a:t>
            </a:r>
            <a:endParaRPr kumimoji="1" lang="ja-JP" altLang="en-US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C469ECCC-4B0D-4F21-9D16-DAFBB893585B}"/>
              </a:ext>
            </a:extLst>
          </p:cNvPr>
          <p:cNvSpPr/>
          <p:nvPr/>
        </p:nvSpPr>
        <p:spPr>
          <a:xfrm>
            <a:off x="4027952" y="6012631"/>
            <a:ext cx="1472349" cy="4594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lineSh2</a:t>
            </a:r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0ACB750-314C-469D-9034-33A23C7EF689}"/>
              </a:ext>
            </a:extLst>
          </p:cNvPr>
          <p:cNvSpPr/>
          <p:nvPr/>
        </p:nvSpPr>
        <p:spPr>
          <a:xfrm>
            <a:off x="945343" y="1233359"/>
            <a:ext cx="1739637" cy="508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pushNewRow</a:t>
            </a:r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151910C-480C-442E-B84A-1CA3770D1B43}"/>
              </a:ext>
            </a:extLst>
          </p:cNvPr>
          <p:cNvSpPr/>
          <p:nvPr/>
        </p:nvSpPr>
        <p:spPr>
          <a:xfrm>
            <a:off x="6946915" y="6002428"/>
            <a:ext cx="2109050" cy="5232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pushWrite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C7DEA68-CB10-4DEC-9F56-817EDC582CA8}"/>
              </a:ext>
            </a:extLst>
          </p:cNvPr>
          <p:cNvSpPr txBox="1"/>
          <p:nvPr/>
        </p:nvSpPr>
        <p:spPr>
          <a:xfrm>
            <a:off x="505320" y="6006989"/>
            <a:ext cx="2109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Figure 1.</a:t>
            </a:r>
            <a:endParaRPr kumimoji="1" lang="ja-JP" altLang="en-US" sz="36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8B175168-0593-4632-8AB3-4E67FED46AC9}"/>
              </a:ext>
            </a:extLst>
          </p:cNvPr>
          <p:cNvSpPr/>
          <p:nvPr/>
        </p:nvSpPr>
        <p:spPr>
          <a:xfrm>
            <a:off x="9211614" y="6002428"/>
            <a:ext cx="2171049" cy="5232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pushCancel</a:t>
            </a:r>
            <a:endParaRPr kumimoji="1" lang="ja-JP" altLang="en-US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779449FA-76BA-473D-AFE0-01510330348F}"/>
              </a:ext>
            </a:extLst>
          </p:cNvPr>
          <p:cNvSpPr/>
          <p:nvPr/>
        </p:nvSpPr>
        <p:spPr>
          <a:xfrm>
            <a:off x="2601473" y="6006989"/>
            <a:ext cx="1234214" cy="470780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l</a:t>
            </a:r>
            <a:r>
              <a:rPr kumimoji="1" lang="en-US" altLang="ja-JP" dirty="0"/>
              <a:t>abelSh2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5CDC427-E276-4E6B-A078-6F854DBD8AC3}"/>
              </a:ext>
            </a:extLst>
          </p:cNvPr>
          <p:cNvSpPr/>
          <p:nvPr/>
        </p:nvSpPr>
        <p:spPr>
          <a:xfrm>
            <a:off x="2601473" y="5412121"/>
            <a:ext cx="1234214" cy="470780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l</a:t>
            </a:r>
            <a:r>
              <a:rPr kumimoji="1" lang="en-US" altLang="ja-JP" dirty="0"/>
              <a:t>abeSh1</a:t>
            </a:r>
          </a:p>
        </p:txBody>
      </p:sp>
      <p:sp>
        <p:nvSpPr>
          <p:cNvPr id="36" name="正方形/長方形 19">
            <a:extLst>
              <a:ext uri="{FF2B5EF4-FFF2-40B4-BE49-F238E27FC236}">
                <a16:creationId xmlns:a16="http://schemas.microsoft.com/office/drawing/2014/main" id="{4FB5BA4C-F851-B845-9CA0-EAE95DA49078}"/>
              </a:ext>
            </a:extLst>
          </p:cNvPr>
          <p:cNvSpPr/>
          <p:nvPr/>
        </p:nvSpPr>
        <p:spPr>
          <a:xfrm>
            <a:off x="4099782" y="3177772"/>
            <a:ext cx="2378976" cy="87386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comboMacro</a:t>
            </a:r>
            <a:endParaRPr kumimoji="1" lang="ja-JP" altLang="en-US" dirty="0"/>
          </a:p>
        </p:txBody>
      </p:sp>
      <p:sp>
        <p:nvSpPr>
          <p:cNvPr id="38" name="正方形/長方形 21">
            <a:extLst>
              <a:ext uri="{FF2B5EF4-FFF2-40B4-BE49-F238E27FC236}">
                <a16:creationId xmlns:a16="http://schemas.microsoft.com/office/drawing/2014/main" id="{4CDC332F-D46D-7249-B045-777554F54706}"/>
              </a:ext>
            </a:extLst>
          </p:cNvPr>
          <p:cNvSpPr/>
          <p:nvPr/>
        </p:nvSpPr>
        <p:spPr>
          <a:xfrm>
            <a:off x="2751966" y="443752"/>
            <a:ext cx="1275986" cy="84437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horizontalS</a:t>
            </a:r>
            <a:r>
              <a:rPr kumimoji="1" lang="en-US" altLang="ja-JP" dirty="0" err="1"/>
              <a:t>pacer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Top</a:t>
            </a:r>
            <a:endParaRPr kumimoji="1" lang="ja-JP" altLang="en-US" dirty="0"/>
          </a:p>
        </p:txBody>
      </p:sp>
      <p:sp>
        <p:nvSpPr>
          <p:cNvPr id="39" name="正方形/長方形 21">
            <a:extLst>
              <a:ext uri="{FF2B5EF4-FFF2-40B4-BE49-F238E27FC236}">
                <a16:creationId xmlns:a16="http://schemas.microsoft.com/office/drawing/2014/main" id="{AB7E5540-4606-EB46-9D40-14D8F8F116D0}"/>
              </a:ext>
            </a:extLst>
          </p:cNvPr>
          <p:cNvSpPr/>
          <p:nvPr/>
        </p:nvSpPr>
        <p:spPr>
          <a:xfrm>
            <a:off x="5655950" y="5269568"/>
            <a:ext cx="1275986" cy="90201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horizontalS</a:t>
            </a:r>
            <a:r>
              <a:rPr kumimoji="1" lang="en-US" altLang="ja-JP" dirty="0" err="1"/>
              <a:t>pacer</a:t>
            </a:r>
            <a:endParaRPr kumimoji="1" lang="en-US" altLang="ja-JP" dirty="0"/>
          </a:p>
          <a:p>
            <a:pPr algn="ctr"/>
            <a:r>
              <a:rPr lang="en-US" altLang="ja-JP" dirty="0" err="1"/>
              <a:t>Bottome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3136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6603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075B4BA-CA3E-4D9A-BD47-AEAF36DD95C8}"/>
              </a:ext>
            </a:extLst>
          </p:cNvPr>
          <p:cNvSpPr txBox="1"/>
          <p:nvPr/>
        </p:nvSpPr>
        <p:spPr>
          <a:xfrm>
            <a:off x="4076054" y="2967335"/>
            <a:ext cx="4039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dirty="0"/>
              <a:t>完成予定図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680782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0806AB4-A78A-4D74-A2AC-6E5AA3C51D7E}"/>
              </a:ext>
            </a:extLst>
          </p:cNvPr>
          <p:cNvSpPr/>
          <p:nvPr/>
        </p:nvSpPr>
        <p:spPr>
          <a:xfrm>
            <a:off x="405576" y="619563"/>
            <a:ext cx="3200448" cy="132847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4E64697-0FD9-4F14-BC8C-BCD71C8E372D}"/>
              </a:ext>
            </a:extLst>
          </p:cNvPr>
          <p:cNvSpPr txBox="1"/>
          <p:nvPr/>
        </p:nvSpPr>
        <p:spPr>
          <a:xfrm>
            <a:off x="395286" y="213721"/>
            <a:ext cx="1580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FrameRow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50E9F54-0447-425A-B618-0EA6FCAC07E9}"/>
              </a:ext>
            </a:extLst>
          </p:cNvPr>
          <p:cNvSpPr txBox="1"/>
          <p:nvPr/>
        </p:nvSpPr>
        <p:spPr>
          <a:xfrm>
            <a:off x="3897810" y="112225"/>
            <a:ext cx="1580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FrameRef</a:t>
            </a:r>
            <a:endParaRPr lang="ja-JP" altLang="en-US" dirty="0"/>
          </a:p>
          <a:p>
            <a:endParaRPr kumimoji="1" lang="ja-JP" altLang="en-US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42E7393F-B3CC-4663-A5CC-90628344C350}"/>
              </a:ext>
            </a:extLst>
          </p:cNvPr>
          <p:cNvGrpSpPr/>
          <p:nvPr/>
        </p:nvGrpSpPr>
        <p:grpSpPr>
          <a:xfrm>
            <a:off x="3953234" y="536886"/>
            <a:ext cx="3394138" cy="1439044"/>
            <a:chOff x="3944308" y="499098"/>
            <a:chExt cx="3394138" cy="1439044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DF440F00-AEC0-489B-8EFC-E928E8545F0B}"/>
                </a:ext>
              </a:extLst>
            </p:cNvPr>
            <p:cNvSpPr/>
            <p:nvPr/>
          </p:nvSpPr>
          <p:spPr>
            <a:xfrm>
              <a:off x="3944308" y="499098"/>
              <a:ext cx="3394138" cy="14390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1068BB6C-C7D5-4078-AF25-FF50A610EA6A}"/>
                </a:ext>
              </a:extLst>
            </p:cNvPr>
            <p:cNvSpPr/>
            <p:nvPr/>
          </p:nvSpPr>
          <p:spPr>
            <a:xfrm>
              <a:off x="4112169" y="658676"/>
              <a:ext cx="1472349" cy="4594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C</a:t>
              </a:r>
              <a:r>
                <a:rPr kumimoji="1" lang="en-US" altLang="ja-JP" dirty="0"/>
                <a:t>omboRef1</a:t>
              </a:r>
              <a:endParaRPr kumimoji="1" lang="ja-JP" altLang="en-US" dirty="0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737A3D66-DF9E-467E-AB1D-B0536C0F9950}"/>
                </a:ext>
              </a:extLst>
            </p:cNvPr>
            <p:cNvSpPr/>
            <p:nvPr/>
          </p:nvSpPr>
          <p:spPr>
            <a:xfrm>
              <a:off x="4112169" y="1250336"/>
              <a:ext cx="1472349" cy="4594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C</a:t>
              </a:r>
              <a:r>
                <a:rPr kumimoji="1" lang="en-US" altLang="ja-JP" dirty="0"/>
                <a:t>omboRef2</a:t>
              </a:r>
              <a:endParaRPr kumimoji="1" lang="ja-JP" altLang="en-US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D3309B30-FB8F-44EE-8017-84EC7584F9CF}"/>
                </a:ext>
              </a:extLst>
            </p:cNvPr>
            <p:cNvSpPr/>
            <p:nvPr/>
          </p:nvSpPr>
          <p:spPr>
            <a:xfrm>
              <a:off x="5662003" y="648630"/>
              <a:ext cx="1472349" cy="4594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textRef1</a:t>
              </a:r>
              <a:endParaRPr kumimoji="1" lang="ja-JP" altLang="en-US" dirty="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97009197-1A65-49AE-AB81-B9D7D4DC2A8B}"/>
                </a:ext>
              </a:extLst>
            </p:cNvPr>
            <p:cNvSpPr/>
            <p:nvPr/>
          </p:nvSpPr>
          <p:spPr>
            <a:xfrm>
              <a:off x="5662003" y="1224071"/>
              <a:ext cx="1472349" cy="4594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textRef2</a:t>
              </a:r>
              <a:endParaRPr kumimoji="1" lang="ja-JP" altLang="en-US" dirty="0"/>
            </a:p>
          </p:txBody>
        </p:sp>
      </p:grp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9C7855D-7BB0-4285-BD77-DC12B2BF55AA}"/>
              </a:ext>
            </a:extLst>
          </p:cNvPr>
          <p:cNvSpPr txBox="1"/>
          <p:nvPr/>
        </p:nvSpPr>
        <p:spPr>
          <a:xfrm>
            <a:off x="7687141" y="112225"/>
            <a:ext cx="2200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FrameSearch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06877D1-5656-47FF-856B-62C049A362B6}"/>
              </a:ext>
            </a:extLst>
          </p:cNvPr>
          <p:cNvSpPr/>
          <p:nvPr/>
        </p:nvSpPr>
        <p:spPr>
          <a:xfrm>
            <a:off x="7759411" y="474135"/>
            <a:ext cx="3688669" cy="15371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34D6C7A-6152-42A5-8B67-6A3BD8848B0C}"/>
              </a:ext>
            </a:extLst>
          </p:cNvPr>
          <p:cNvSpPr/>
          <p:nvPr/>
        </p:nvSpPr>
        <p:spPr>
          <a:xfrm>
            <a:off x="7857536" y="686226"/>
            <a:ext cx="1642925" cy="4718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comboSearch</a:t>
            </a:r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ED9E2AC-CB3A-458E-ACBD-134F858CBB95}"/>
              </a:ext>
            </a:extLst>
          </p:cNvPr>
          <p:cNvSpPr/>
          <p:nvPr/>
        </p:nvSpPr>
        <p:spPr>
          <a:xfrm>
            <a:off x="9562401" y="674077"/>
            <a:ext cx="1642925" cy="4718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textSeach</a:t>
            </a:r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AAA43F2-6694-47D7-B57E-E383C61A7482}"/>
              </a:ext>
            </a:extLst>
          </p:cNvPr>
          <p:cNvSpPr/>
          <p:nvPr/>
        </p:nvSpPr>
        <p:spPr>
          <a:xfrm>
            <a:off x="8529135" y="1291809"/>
            <a:ext cx="2066532" cy="6002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commandSearch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C26B140-7B63-4B77-A49C-819E9945714F}"/>
              </a:ext>
            </a:extLst>
          </p:cNvPr>
          <p:cNvSpPr txBox="1"/>
          <p:nvPr/>
        </p:nvSpPr>
        <p:spPr>
          <a:xfrm>
            <a:off x="4246511" y="3128075"/>
            <a:ext cx="1580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FrameN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FAB25F2-EB89-4229-812E-41896CE4247D}"/>
              </a:ext>
            </a:extLst>
          </p:cNvPr>
          <p:cNvSpPr/>
          <p:nvPr/>
        </p:nvSpPr>
        <p:spPr>
          <a:xfrm>
            <a:off x="4289140" y="3543151"/>
            <a:ext cx="2378976" cy="87386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TextBoxN</a:t>
            </a:r>
            <a:r>
              <a:rPr lang="en-US" altLang="ja-JP" dirty="0"/>
              <a:t>/</a:t>
            </a:r>
          </a:p>
          <a:p>
            <a:pPr algn="ctr"/>
            <a:r>
              <a:rPr lang="en-US" altLang="ja-JP" dirty="0" err="1"/>
              <a:t>ComboBoxN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D3A7990-06EA-4B76-A59B-DBDFE0D888C9}"/>
              </a:ext>
            </a:extLst>
          </p:cNvPr>
          <p:cNvSpPr txBox="1"/>
          <p:nvPr/>
        </p:nvSpPr>
        <p:spPr>
          <a:xfrm>
            <a:off x="7346086" y="3790028"/>
            <a:ext cx="1275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* 10 </a:t>
            </a:r>
            <a:endParaRPr kumimoji="1" lang="ja-JP" altLang="en-US" sz="28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849120C-F1AD-47A6-8C53-FB49C571E322}"/>
              </a:ext>
            </a:extLst>
          </p:cNvPr>
          <p:cNvSpPr/>
          <p:nvPr/>
        </p:nvSpPr>
        <p:spPr>
          <a:xfrm>
            <a:off x="6710745" y="2663278"/>
            <a:ext cx="1275986" cy="92959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LabelN</a:t>
            </a:r>
            <a:endParaRPr kumimoji="1" lang="en-US" altLang="ja-JP" dirty="0"/>
          </a:p>
          <a:p>
            <a:pPr algn="ctr"/>
            <a:r>
              <a:rPr lang="en-US" altLang="ja-JP" dirty="0"/>
              <a:t>(holder)</a:t>
            </a:r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E9B9460-8C55-45DD-95BB-1DFFE7873247}"/>
              </a:ext>
            </a:extLst>
          </p:cNvPr>
          <p:cNvSpPr/>
          <p:nvPr/>
        </p:nvSpPr>
        <p:spPr>
          <a:xfrm>
            <a:off x="1241559" y="778482"/>
            <a:ext cx="1367686" cy="4160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TextRow</a:t>
            </a:r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0ACB750-314C-469D-9034-33A23C7EF689}"/>
              </a:ext>
            </a:extLst>
          </p:cNvPr>
          <p:cNvSpPr/>
          <p:nvPr/>
        </p:nvSpPr>
        <p:spPr>
          <a:xfrm>
            <a:off x="1135981" y="1361667"/>
            <a:ext cx="1739637" cy="508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Command</a:t>
            </a:r>
          </a:p>
          <a:p>
            <a:pPr algn="ctr"/>
            <a:r>
              <a:rPr lang="en-US" altLang="ja-JP" dirty="0" err="1"/>
              <a:t>NewRow</a:t>
            </a:r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151910C-480C-442E-B84A-1CA3770D1B43}"/>
              </a:ext>
            </a:extLst>
          </p:cNvPr>
          <p:cNvSpPr/>
          <p:nvPr/>
        </p:nvSpPr>
        <p:spPr>
          <a:xfrm>
            <a:off x="6929554" y="6091944"/>
            <a:ext cx="2109050" cy="5232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CommandWrite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C7DEA68-CB10-4DEC-9F56-817EDC582CA8}"/>
              </a:ext>
            </a:extLst>
          </p:cNvPr>
          <p:cNvSpPr txBox="1"/>
          <p:nvPr/>
        </p:nvSpPr>
        <p:spPr>
          <a:xfrm>
            <a:off x="262192" y="6122255"/>
            <a:ext cx="2109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Figure1.</a:t>
            </a:r>
            <a:endParaRPr kumimoji="1" lang="ja-JP" altLang="en-US" sz="36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8B175168-0593-4632-8AB3-4E67FED46AC9}"/>
              </a:ext>
            </a:extLst>
          </p:cNvPr>
          <p:cNvSpPr/>
          <p:nvPr/>
        </p:nvSpPr>
        <p:spPr>
          <a:xfrm>
            <a:off x="9603745" y="6091944"/>
            <a:ext cx="2171049" cy="5232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CommandCancel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09F91F-FFDE-4799-A937-D079A1E93F35}"/>
              </a:ext>
            </a:extLst>
          </p:cNvPr>
          <p:cNvSpPr txBox="1"/>
          <p:nvPr/>
        </p:nvSpPr>
        <p:spPr>
          <a:xfrm>
            <a:off x="2626881" y="4996677"/>
            <a:ext cx="3391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FrameSh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03F5FE6-2BBA-424B-9A11-744A1703EFEC}"/>
              </a:ext>
            </a:extLst>
          </p:cNvPr>
          <p:cNvSpPr/>
          <p:nvPr/>
        </p:nvSpPr>
        <p:spPr>
          <a:xfrm>
            <a:off x="2626881" y="5363379"/>
            <a:ext cx="3200448" cy="132847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5CDC427-E276-4E6B-A078-6F854DBD8AC3}"/>
              </a:ext>
            </a:extLst>
          </p:cNvPr>
          <p:cNvSpPr/>
          <p:nvPr/>
        </p:nvSpPr>
        <p:spPr>
          <a:xfrm>
            <a:off x="2719020" y="5538931"/>
            <a:ext cx="1234214" cy="470780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LabeSh1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779449FA-76BA-473D-AFE0-01510330348F}"/>
              </a:ext>
            </a:extLst>
          </p:cNvPr>
          <p:cNvSpPr/>
          <p:nvPr/>
        </p:nvSpPr>
        <p:spPr>
          <a:xfrm>
            <a:off x="2718749" y="6116189"/>
            <a:ext cx="1234214" cy="470780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LabelSh2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A33E334-BCBA-4E31-B35D-90DC42D41893}"/>
              </a:ext>
            </a:extLst>
          </p:cNvPr>
          <p:cNvSpPr/>
          <p:nvPr/>
        </p:nvSpPr>
        <p:spPr>
          <a:xfrm>
            <a:off x="4145228" y="5542759"/>
            <a:ext cx="1472349" cy="4594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textSh1</a:t>
            </a:r>
            <a:endParaRPr kumimoji="1" lang="ja-JP" altLang="en-US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C469ECCC-4B0D-4F21-9D16-DAFBB893585B}"/>
              </a:ext>
            </a:extLst>
          </p:cNvPr>
          <p:cNvSpPr/>
          <p:nvPr/>
        </p:nvSpPr>
        <p:spPr>
          <a:xfrm>
            <a:off x="4145228" y="6121831"/>
            <a:ext cx="1472349" cy="4594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textSh2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0088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0806AB4-A78A-4D74-A2AC-6E5AA3C51D7E}"/>
              </a:ext>
            </a:extLst>
          </p:cNvPr>
          <p:cNvSpPr/>
          <p:nvPr/>
        </p:nvSpPr>
        <p:spPr>
          <a:xfrm>
            <a:off x="405576" y="619563"/>
            <a:ext cx="3200448" cy="132847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4E64697-0FD9-4F14-BC8C-BCD71C8E372D}"/>
              </a:ext>
            </a:extLst>
          </p:cNvPr>
          <p:cNvSpPr txBox="1"/>
          <p:nvPr/>
        </p:nvSpPr>
        <p:spPr>
          <a:xfrm>
            <a:off x="395286" y="213721"/>
            <a:ext cx="1580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FrameRow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50E9F54-0447-425A-B618-0EA6FCAC07E9}"/>
              </a:ext>
            </a:extLst>
          </p:cNvPr>
          <p:cNvSpPr txBox="1"/>
          <p:nvPr/>
        </p:nvSpPr>
        <p:spPr>
          <a:xfrm>
            <a:off x="3897810" y="112225"/>
            <a:ext cx="1580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FrameRef</a:t>
            </a:r>
            <a:endParaRPr lang="ja-JP" altLang="en-US" dirty="0"/>
          </a:p>
          <a:p>
            <a:endParaRPr kumimoji="1" lang="ja-JP" altLang="en-US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42E7393F-B3CC-4663-A5CC-90628344C350}"/>
              </a:ext>
            </a:extLst>
          </p:cNvPr>
          <p:cNvGrpSpPr/>
          <p:nvPr/>
        </p:nvGrpSpPr>
        <p:grpSpPr>
          <a:xfrm>
            <a:off x="3953234" y="536886"/>
            <a:ext cx="3394138" cy="1439044"/>
            <a:chOff x="3944308" y="499098"/>
            <a:chExt cx="3394138" cy="1439044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DF440F00-AEC0-489B-8EFC-E928E8545F0B}"/>
                </a:ext>
              </a:extLst>
            </p:cNvPr>
            <p:cNvSpPr/>
            <p:nvPr/>
          </p:nvSpPr>
          <p:spPr>
            <a:xfrm>
              <a:off x="3944308" y="499098"/>
              <a:ext cx="3394138" cy="14390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1068BB6C-C7D5-4078-AF25-FF50A610EA6A}"/>
                </a:ext>
              </a:extLst>
            </p:cNvPr>
            <p:cNvSpPr/>
            <p:nvPr/>
          </p:nvSpPr>
          <p:spPr>
            <a:xfrm>
              <a:off x="4112169" y="658676"/>
              <a:ext cx="1472349" cy="4594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C</a:t>
              </a:r>
              <a:r>
                <a:rPr kumimoji="1" lang="en-US" altLang="ja-JP" dirty="0"/>
                <a:t>omboRef1</a:t>
              </a:r>
              <a:endParaRPr kumimoji="1" lang="ja-JP" altLang="en-US" dirty="0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737A3D66-DF9E-467E-AB1D-B0536C0F9950}"/>
                </a:ext>
              </a:extLst>
            </p:cNvPr>
            <p:cNvSpPr/>
            <p:nvPr/>
          </p:nvSpPr>
          <p:spPr>
            <a:xfrm>
              <a:off x="4112169" y="1250336"/>
              <a:ext cx="1472349" cy="4594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C</a:t>
              </a:r>
              <a:r>
                <a:rPr kumimoji="1" lang="en-US" altLang="ja-JP" dirty="0"/>
                <a:t>omboRef2</a:t>
              </a:r>
              <a:endParaRPr kumimoji="1" lang="ja-JP" altLang="en-US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D3309B30-FB8F-44EE-8017-84EC7584F9CF}"/>
                </a:ext>
              </a:extLst>
            </p:cNvPr>
            <p:cNvSpPr/>
            <p:nvPr/>
          </p:nvSpPr>
          <p:spPr>
            <a:xfrm>
              <a:off x="5662003" y="648630"/>
              <a:ext cx="1472349" cy="4594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textRef1</a:t>
              </a:r>
              <a:endParaRPr kumimoji="1" lang="ja-JP" altLang="en-US" dirty="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97009197-1A65-49AE-AB81-B9D7D4DC2A8B}"/>
                </a:ext>
              </a:extLst>
            </p:cNvPr>
            <p:cNvSpPr/>
            <p:nvPr/>
          </p:nvSpPr>
          <p:spPr>
            <a:xfrm>
              <a:off x="5662003" y="1224071"/>
              <a:ext cx="1472349" cy="4594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textRef2</a:t>
              </a:r>
              <a:endParaRPr kumimoji="1" lang="ja-JP" altLang="en-US" dirty="0"/>
            </a:p>
          </p:txBody>
        </p:sp>
      </p:grp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9C7855D-7BB0-4285-BD77-DC12B2BF55AA}"/>
              </a:ext>
            </a:extLst>
          </p:cNvPr>
          <p:cNvSpPr txBox="1"/>
          <p:nvPr/>
        </p:nvSpPr>
        <p:spPr>
          <a:xfrm>
            <a:off x="7687141" y="112225"/>
            <a:ext cx="2200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FrameSearch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06877D1-5656-47FF-856B-62C049A362B6}"/>
              </a:ext>
            </a:extLst>
          </p:cNvPr>
          <p:cNvSpPr/>
          <p:nvPr/>
        </p:nvSpPr>
        <p:spPr>
          <a:xfrm>
            <a:off x="7759411" y="474135"/>
            <a:ext cx="3688669" cy="15371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34D6C7A-6152-42A5-8B67-6A3BD8848B0C}"/>
              </a:ext>
            </a:extLst>
          </p:cNvPr>
          <p:cNvSpPr/>
          <p:nvPr/>
        </p:nvSpPr>
        <p:spPr>
          <a:xfrm>
            <a:off x="7857536" y="686226"/>
            <a:ext cx="1642925" cy="4718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comboSearch</a:t>
            </a:r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ED9E2AC-CB3A-458E-ACBD-134F858CBB95}"/>
              </a:ext>
            </a:extLst>
          </p:cNvPr>
          <p:cNvSpPr/>
          <p:nvPr/>
        </p:nvSpPr>
        <p:spPr>
          <a:xfrm>
            <a:off x="9562401" y="674077"/>
            <a:ext cx="1642925" cy="4718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textSeach</a:t>
            </a:r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AAA43F2-6694-47D7-B57E-E383C61A7482}"/>
              </a:ext>
            </a:extLst>
          </p:cNvPr>
          <p:cNvSpPr/>
          <p:nvPr/>
        </p:nvSpPr>
        <p:spPr>
          <a:xfrm>
            <a:off x="8529135" y="1291809"/>
            <a:ext cx="2066532" cy="6002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commandSearch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C26B140-7B63-4B77-A49C-819E9945714F}"/>
              </a:ext>
            </a:extLst>
          </p:cNvPr>
          <p:cNvSpPr txBox="1"/>
          <p:nvPr/>
        </p:nvSpPr>
        <p:spPr>
          <a:xfrm>
            <a:off x="4246511" y="3128075"/>
            <a:ext cx="1580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FrameN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FAB25F2-EB89-4229-812E-41896CE4247D}"/>
              </a:ext>
            </a:extLst>
          </p:cNvPr>
          <p:cNvSpPr/>
          <p:nvPr/>
        </p:nvSpPr>
        <p:spPr>
          <a:xfrm>
            <a:off x="4289140" y="3543151"/>
            <a:ext cx="2378976" cy="87386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TextBoxN</a:t>
            </a:r>
            <a:r>
              <a:rPr lang="en-US" altLang="ja-JP" dirty="0"/>
              <a:t>/</a:t>
            </a:r>
          </a:p>
          <a:p>
            <a:pPr algn="ctr"/>
            <a:r>
              <a:rPr lang="en-US" altLang="ja-JP" dirty="0" err="1"/>
              <a:t>ComboBoxN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D3A7990-06EA-4B76-A59B-DBDFE0D888C9}"/>
              </a:ext>
            </a:extLst>
          </p:cNvPr>
          <p:cNvSpPr txBox="1"/>
          <p:nvPr/>
        </p:nvSpPr>
        <p:spPr>
          <a:xfrm>
            <a:off x="7346086" y="3790028"/>
            <a:ext cx="1275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* 10 </a:t>
            </a:r>
            <a:endParaRPr kumimoji="1" lang="ja-JP" altLang="en-US" sz="28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849120C-F1AD-47A6-8C53-FB49C571E322}"/>
              </a:ext>
            </a:extLst>
          </p:cNvPr>
          <p:cNvSpPr/>
          <p:nvPr/>
        </p:nvSpPr>
        <p:spPr>
          <a:xfrm>
            <a:off x="6710745" y="2663278"/>
            <a:ext cx="1275986" cy="92959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LabelN</a:t>
            </a:r>
            <a:endParaRPr kumimoji="1" lang="en-US" altLang="ja-JP" dirty="0"/>
          </a:p>
          <a:p>
            <a:pPr algn="ctr"/>
            <a:r>
              <a:rPr lang="en-US" altLang="ja-JP" dirty="0"/>
              <a:t>(holder)</a:t>
            </a:r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E9B9460-8C55-45DD-95BB-1DFFE7873247}"/>
              </a:ext>
            </a:extLst>
          </p:cNvPr>
          <p:cNvSpPr/>
          <p:nvPr/>
        </p:nvSpPr>
        <p:spPr>
          <a:xfrm>
            <a:off x="1241559" y="778482"/>
            <a:ext cx="1367686" cy="4160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TextRow</a:t>
            </a:r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0ACB750-314C-469D-9034-33A23C7EF689}"/>
              </a:ext>
            </a:extLst>
          </p:cNvPr>
          <p:cNvSpPr/>
          <p:nvPr/>
        </p:nvSpPr>
        <p:spPr>
          <a:xfrm>
            <a:off x="1135981" y="1361667"/>
            <a:ext cx="1739637" cy="508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Command</a:t>
            </a:r>
          </a:p>
          <a:p>
            <a:pPr algn="ctr"/>
            <a:r>
              <a:rPr lang="en-US" altLang="ja-JP" dirty="0" err="1"/>
              <a:t>NewRow</a:t>
            </a:r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151910C-480C-442E-B84A-1CA3770D1B43}"/>
              </a:ext>
            </a:extLst>
          </p:cNvPr>
          <p:cNvSpPr/>
          <p:nvPr/>
        </p:nvSpPr>
        <p:spPr>
          <a:xfrm>
            <a:off x="6929554" y="6091944"/>
            <a:ext cx="2109050" cy="5232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CommandWrite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C7DEA68-CB10-4DEC-9F56-817EDC582CA8}"/>
              </a:ext>
            </a:extLst>
          </p:cNvPr>
          <p:cNvSpPr txBox="1"/>
          <p:nvPr/>
        </p:nvSpPr>
        <p:spPr>
          <a:xfrm>
            <a:off x="262192" y="6122255"/>
            <a:ext cx="2109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Figure1.</a:t>
            </a:r>
            <a:endParaRPr kumimoji="1" lang="ja-JP" altLang="en-US" sz="36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8B175168-0593-4632-8AB3-4E67FED46AC9}"/>
              </a:ext>
            </a:extLst>
          </p:cNvPr>
          <p:cNvSpPr/>
          <p:nvPr/>
        </p:nvSpPr>
        <p:spPr>
          <a:xfrm>
            <a:off x="9603745" y="6091944"/>
            <a:ext cx="2171049" cy="5232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CommandCancel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09F91F-FFDE-4799-A937-D079A1E93F35}"/>
              </a:ext>
            </a:extLst>
          </p:cNvPr>
          <p:cNvSpPr txBox="1"/>
          <p:nvPr/>
        </p:nvSpPr>
        <p:spPr>
          <a:xfrm>
            <a:off x="2626881" y="4996677"/>
            <a:ext cx="3391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FrameSh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03F5FE6-2BBA-424B-9A11-744A1703EFEC}"/>
              </a:ext>
            </a:extLst>
          </p:cNvPr>
          <p:cNvSpPr/>
          <p:nvPr/>
        </p:nvSpPr>
        <p:spPr>
          <a:xfrm>
            <a:off x="2626881" y="5363379"/>
            <a:ext cx="3200448" cy="132847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5CDC427-E276-4E6B-A078-6F854DBD8AC3}"/>
              </a:ext>
            </a:extLst>
          </p:cNvPr>
          <p:cNvSpPr/>
          <p:nvPr/>
        </p:nvSpPr>
        <p:spPr>
          <a:xfrm>
            <a:off x="2719020" y="5538931"/>
            <a:ext cx="1234214" cy="470780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LabeSh1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779449FA-76BA-473D-AFE0-01510330348F}"/>
              </a:ext>
            </a:extLst>
          </p:cNvPr>
          <p:cNvSpPr/>
          <p:nvPr/>
        </p:nvSpPr>
        <p:spPr>
          <a:xfrm>
            <a:off x="2718749" y="6116189"/>
            <a:ext cx="1234214" cy="470780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LabelSh2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A33E334-BCBA-4E31-B35D-90DC42D41893}"/>
              </a:ext>
            </a:extLst>
          </p:cNvPr>
          <p:cNvSpPr/>
          <p:nvPr/>
        </p:nvSpPr>
        <p:spPr>
          <a:xfrm>
            <a:off x="4145228" y="5542759"/>
            <a:ext cx="1472349" cy="4594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textSh1</a:t>
            </a:r>
            <a:endParaRPr kumimoji="1" lang="ja-JP" altLang="en-US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C469ECCC-4B0D-4F21-9D16-DAFBB893585B}"/>
              </a:ext>
            </a:extLst>
          </p:cNvPr>
          <p:cNvSpPr/>
          <p:nvPr/>
        </p:nvSpPr>
        <p:spPr>
          <a:xfrm>
            <a:off x="4145228" y="6121831"/>
            <a:ext cx="1472349" cy="4594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textSh2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4413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CFC4BD9-BC2D-46CD-88B9-82CDB76F4046}"/>
              </a:ext>
            </a:extLst>
          </p:cNvPr>
          <p:cNvSpPr txBox="1"/>
          <p:nvPr/>
        </p:nvSpPr>
        <p:spPr>
          <a:xfrm>
            <a:off x="5153186" y="2967335"/>
            <a:ext cx="1885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dirty="0"/>
              <a:t>機能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880898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E2A3B9F-2C1D-4B69-B096-D531F2695173}"/>
              </a:ext>
            </a:extLst>
          </p:cNvPr>
          <p:cNvSpPr txBox="1"/>
          <p:nvPr/>
        </p:nvSpPr>
        <p:spPr>
          <a:xfrm>
            <a:off x="262192" y="6122255"/>
            <a:ext cx="2109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Figure2.</a:t>
            </a:r>
            <a:endParaRPr kumimoji="1" lang="ja-JP" altLang="en-US" sz="36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F7221EE-2ED4-4284-A25F-8F00F6481F18}"/>
              </a:ext>
            </a:extLst>
          </p:cNvPr>
          <p:cNvSpPr/>
          <p:nvPr/>
        </p:nvSpPr>
        <p:spPr>
          <a:xfrm>
            <a:off x="405576" y="619563"/>
            <a:ext cx="3200448" cy="132847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9748067-97FC-4809-A739-B03EBEED9E31}"/>
              </a:ext>
            </a:extLst>
          </p:cNvPr>
          <p:cNvSpPr txBox="1"/>
          <p:nvPr/>
        </p:nvSpPr>
        <p:spPr>
          <a:xfrm>
            <a:off x="395286" y="213721"/>
            <a:ext cx="1580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FrameRow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1E8F80F-8D11-4DCF-B95D-E9193E7FF8CD}"/>
              </a:ext>
            </a:extLst>
          </p:cNvPr>
          <p:cNvSpPr txBox="1"/>
          <p:nvPr/>
        </p:nvSpPr>
        <p:spPr>
          <a:xfrm>
            <a:off x="3897810" y="112225"/>
            <a:ext cx="1580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FrameRef</a:t>
            </a:r>
            <a:endParaRPr lang="ja-JP" altLang="en-US" dirty="0"/>
          </a:p>
          <a:p>
            <a:endParaRPr kumimoji="1" lang="ja-JP" altLang="en-US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FAC70ACD-9D7A-411D-B71E-37ADF70F022A}"/>
              </a:ext>
            </a:extLst>
          </p:cNvPr>
          <p:cNvGrpSpPr/>
          <p:nvPr/>
        </p:nvGrpSpPr>
        <p:grpSpPr>
          <a:xfrm>
            <a:off x="3953234" y="536886"/>
            <a:ext cx="3394138" cy="1439044"/>
            <a:chOff x="3944308" y="499098"/>
            <a:chExt cx="3394138" cy="1439044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01D171FC-63A7-43EF-A00D-1DF77B6C4637}"/>
                </a:ext>
              </a:extLst>
            </p:cNvPr>
            <p:cNvSpPr/>
            <p:nvPr/>
          </p:nvSpPr>
          <p:spPr>
            <a:xfrm>
              <a:off x="3944308" y="499098"/>
              <a:ext cx="3394138" cy="14390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F5391DEE-5A2D-4912-8C53-B22DB75F947F}"/>
                </a:ext>
              </a:extLst>
            </p:cNvPr>
            <p:cNvSpPr/>
            <p:nvPr/>
          </p:nvSpPr>
          <p:spPr>
            <a:xfrm>
              <a:off x="4112169" y="658676"/>
              <a:ext cx="1472349" cy="4594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C</a:t>
              </a:r>
              <a:r>
                <a:rPr kumimoji="1" lang="en-US" altLang="ja-JP" dirty="0"/>
                <a:t>omboRef1</a:t>
              </a:r>
              <a:endParaRPr kumimoji="1" lang="ja-JP" altLang="en-US" dirty="0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C2B03309-8D59-4C33-B161-1BAC2C5942A4}"/>
                </a:ext>
              </a:extLst>
            </p:cNvPr>
            <p:cNvSpPr/>
            <p:nvPr/>
          </p:nvSpPr>
          <p:spPr>
            <a:xfrm>
              <a:off x="4112169" y="1250336"/>
              <a:ext cx="1472349" cy="4594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C</a:t>
              </a:r>
              <a:r>
                <a:rPr kumimoji="1" lang="en-US" altLang="ja-JP" dirty="0"/>
                <a:t>omboRef2</a:t>
              </a:r>
              <a:endParaRPr kumimoji="1" lang="ja-JP" altLang="en-US" dirty="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25562B16-5A46-4C5C-918B-4942698A4B92}"/>
                </a:ext>
              </a:extLst>
            </p:cNvPr>
            <p:cNvSpPr/>
            <p:nvPr/>
          </p:nvSpPr>
          <p:spPr>
            <a:xfrm>
              <a:off x="5662003" y="648630"/>
              <a:ext cx="1472349" cy="4594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textRef1</a:t>
              </a:r>
              <a:endParaRPr kumimoji="1" lang="ja-JP" altLang="en-US" dirty="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21246F5A-5783-4E3C-BFB0-857739665887}"/>
                </a:ext>
              </a:extLst>
            </p:cNvPr>
            <p:cNvSpPr/>
            <p:nvPr/>
          </p:nvSpPr>
          <p:spPr>
            <a:xfrm>
              <a:off x="5662003" y="1224071"/>
              <a:ext cx="1472349" cy="4594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textRef2</a:t>
              </a:r>
              <a:endParaRPr kumimoji="1" lang="ja-JP" altLang="en-US" dirty="0"/>
            </a:p>
          </p:txBody>
        </p: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87BD96B-4DDB-4EC2-B232-243509FB564D}"/>
              </a:ext>
            </a:extLst>
          </p:cNvPr>
          <p:cNvSpPr txBox="1"/>
          <p:nvPr/>
        </p:nvSpPr>
        <p:spPr>
          <a:xfrm>
            <a:off x="4246511" y="3128075"/>
            <a:ext cx="1580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FrameN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8C8D1807-D07E-4500-8D16-11E25633ADD0}"/>
              </a:ext>
            </a:extLst>
          </p:cNvPr>
          <p:cNvSpPr/>
          <p:nvPr/>
        </p:nvSpPr>
        <p:spPr>
          <a:xfrm>
            <a:off x="4289140" y="3543151"/>
            <a:ext cx="2378976" cy="87386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TextN</a:t>
            </a:r>
            <a:r>
              <a:rPr lang="en-US" altLang="ja-JP" dirty="0"/>
              <a:t>/</a:t>
            </a:r>
            <a:r>
              <a:rPr lang="en-US" altLang="ja-JP" dirty="0" err="1"/>
              <a:t>ComboN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D25374D-5EDF-402A-A641-85FD84E3791E}"/>
              </a:ext>
            </a:extLst>
          </p:cNvPr>
          <p:cNvSpPr txBox="1"/>
          <p:nvPr/>
        </p:nvSpPr>
        <p:spPr>
          <a:xfrm>
            <a:off x="7346086" y="3790028"/>
            <a:ext cx="1275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* 10 </a:t>
            </a:r>
            <a:endParaRPr kumimoji="1" lang="ja-JP" altLang="en-US" sz="28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1403077-10A8-425E-B9AD-5F4F2FD9A871}"/>
              </a:ext>
            </a:extLst>
          </p:cNvPr>
          <p:cNvSpPr/>
          <p:nvPr/>
        </p:nvSpPr>
        <p:spPr>
          <a:xfrm>
            <a:off x="6710745" y="2663278"/>
            <a:ext cx="1275986" cy="92959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LabelN</a:t>
            </a:r>
            <a:endParaRPr kumimoji="1" lang="en-US" altLang="ja-JP" dirty="0"/>
          </a:p>
          <a:p>
            <a:pPr algn="ctr"/>
            <a:r>
              <a:rPr lang="en-US" altLang="ja-JP" dirty="0"/>
              <a:t>(holder)</a:t>
            </a:r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FCA830D-3035-45DA-9429-4D4D51D7C584}"/>
              </a:ext>
            </a:extLst>
          </p:cNvPr>
          <p:cNvSpPr/>
          <p:nvPr/>
        </p:nvSpPr>
        <p:spPr>
          <a:xfrm>
            <a:off x="1316716" y="782583"/>
            <a:ext cx="1367686" cy="4160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rgbClr val="FF0000"/>
                </a:solidFill>
              </a:rPr>
              <a:t>TextRow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9191F18-CFEA-49F1-919C-5A433CAD9510}"/>
              </a:ext>
            </a:extLst>
          </p:cNvPr>
          <p:cNvSpPr/>
          <p:nvPr/>
        </p:nvSpPr>
        <p:spPr>
          <a:xfrm>
            <a:off x="1135981" y="1361667"/>
            <a:ext cx="1739637" cy="508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Command</a:t>
            </a:r>
          </a:p>
          <a:p>
            <a:pPr algn="ctr"/>
            <a:r>
              <a:rPr lang="en-US" altLang="ja-JP" dirty="0" err="1"/>
              <a:t>NewRow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AF3B7D7-6306-4BDB-ACBA-5C303644EC9D}"/>
              </a:ext>
            </a:extLst>
          </p:cNvPr>
          <p:cNvSpPr txBox="1"/>
          <p:nvPr/>
        </p:nvSpPr>
        <p:spPr>
          <a:xfrm>
            <a:off x="777263" y="2380442"/>
            <a:ext cx="33438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</a:t>
            </a:r>
            <a:r>
              <a:rPr kumimoji="1" lang="en-US" altLang="ja-JP" dirty="0" err="1"/>
              <a:t>TextRow</a:t>
            </a:r>
            <a:r>
              <a:rPr kumimoji="1" lang="en-US" altLang="ja-JP" dirty="0"/>
              <a:t> </a:t>
            </a:r>
            <a:r>
              <a:rPr kumimoji="1" lang="ja-JP" altLang="en-US" dirty="0"/>
              <a:t>が変更</a:t>
            </a:r>
          </a:p>
          <a:p>
            <a:r>
              <a:rPr lang="en-US" altLang="ja-JP" dirty="0"/>
              <a:t>-&gt;</a:t>
            </a:r>
            <a:r>
              <a:rPr lang="ja-JP" altLang="en-US" dirty="0"/>
              <a:t> </a:t>
            </a:r>
            <a:r>
              <a:rPr lang="en-US" altLang="ja-JP" dirty="0"/>
              <a:t>textRef1,</a:t>
            </a:r>
            <a:r>
              <a:rPr lang="ja-JP" altLang="en-US" dirty="0"/>
              <a:t> </a:t>
            </a:r>
            <a:r>
              <a:rPr lang="en-US" altLang="ja-JP" dirty="0"/>
              <a:t>textRef2,</a:t>
            </a:r>
            <a:r>
              <a:rPr lang="ja-JP" altLang="en-US" dirty="0"/>
              <a:t> </a:t>
            </a:r>
            <a:r>
              <a:rPr lang="en-US" altLang="ja-JP" dirty="0" err="1"/>
              <a:t>textN</a:t>
            </a:r>
            <a:r>
              <a:rPr lang="en-US" altLang="ja-JP" dirty="0"/>
              <a:t>/</a:t>
            </a:r>
            <a:r>
              <a:rPr lang="en-US" altLang="ja-JP" dirty="0" err="1"/>
              <a:t>ComboN</a:t>
            </a:r>
            <a:r>
              <a:rPr lang="en-US" altLang="ja-JP" dirty="0"/>
              <a:t> </a:t>
            </a:r>
            <a:r>
              <a:rPr lang="ja-JP" altLang="en-US" dirty="0"/>
              <a:t>が変更に</a:t>
            </a:r>
          </a:p>
          <a:p>
            <a:endParaRPr lang="ja-JP" altLang="en-US" dirty="0"/>
          </a:p>
          <a:p>
            <a:r>
              <a:rPr lang="ja-JP" altLang="en-US" dirty="0"/>
              <a:t>・</a:t>
            </a:r>
            <a:r>
              <a:rPr lang="en-US" altLang="ja-JP" dirty="0" err="1"/>
              <a:t>ComboColumn</a:t>
            </a:r>
            <a:r>
              <a:rPr lang="en-US" altLang="ja-JP" dirty="0"/>
              <a:t> </a:t>
            </a:r>
            <a:r>
              <a:rPr lang="ja-JP" altLang="en-US" dirty="0"/>
              <a:t>が変更</a:t>
            </a:r>
            <a:endParaRPr lang="en-US" altLang="ja-JP" dirty="0"/>
          </a:p>
          <a:p>
            <a:r>
              <a:rPr kumimoji="1" lang="en-US" altLang="ja-JP" dirty="0"/>
              <a:t>-&gt; </a:t>
            </a:r>
            <a:r>
              <a:rPr kumimoji="1" lang="en-US" altLang="ja-JP" dirty="0" err="1"/>
              <a:t>frame</a:t>
            </a:r>
            <a:r>
              <a:rPr lang="en-US" altLang="ja-JP" dirty="0" err="1"/>
              <a:t>N</a:t>
            </a:r>
            <a:r>
              <a:rPr lang="en-US" altLang="ja-JP" dirty="0"/>
              <a:t> </a:t>
            </a:r>
            <a:r>
              <a:rPr lang="ja-JP" altLang="en-US" dirty="0"/>
              <a:t>がすべて変更</a:t>
            </a:r>
            <a:endParaRPr kumimoji="1" lang="ja-JP" altLang="en-US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6C127020-C4A6-4B8E-86C3-41770878555F}"/>
              </a:ext>
            </a:extLst>
          </p:cNvPr>
          <p:cNvSpPr/>
          <p:nvPr/>
        </p:nvSpPr>
        <p:spPr>
          <a:xfrm>
            <a:off x="9553395" y="3614705"/>
            <a:ext cx="2378976" cy="87386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書き込まれている</a:t>
            </a:r>
            <a:endParaRPr lang="en-US" altLang="ja-JP" dirty="0"/>
          </a:p>
          <a:p>
            <a:pPr algn="ctr"/>
            <a:r>
              <a:rPr kumimoji="1" lang="ja-JP" altLang="en-US" dirty="0"/>
              <a:t>セルの値</a:t>
            </a: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B5920C0E-6D0F-489C-8A96-F566B095ACD9}"/>
              </a:ext>
            </a:extLst>
          </p:cNvPr>
          <p:cNvCxnSpPr>
            <a:cxnSpLocks/>
            <a:stCxn id="30" idx="1"/>
            <a:endCxn id="20" idx="3"/>
          </p:cNvCxnSpPr>
          <p:nvPr/>
        </p:nvCxnSpPr>
        <p:spPr>
          <a:xfrm flipH="1" flipV="1">
            <a:off x="6668116" y="3980084"/>
            <a:ext cx="2885279" cy="7155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62D09EC1-0F84-4344-9D36-6CDDEB63614B}"/>
              </a:ext>
            </a:extLst>
          </p:cNvPr>
          <p:cNvCxnSpPr>
            <a:cxnSpLocks/>
            <a:stCxn id="30" idx="1"/>
            <a:endCxn id="22" idx="3"/>
          </p:cNvCxnSpPr>
          <p:nvPr/>
        </p:nvCxnSpPr>
        <p:spPr>
          <a:xfrm flipH="1" flipV="1">
            <a:off x="7986731" y="3128075"/>
            <a:ext cx="1566664" cy="9235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632B5983-AD26-49B1-A0CD-A5DC4548ECD3}"/>
              </a:ext>
            </a:extLst>
          </p:cNvPr>
          <p:cNvCxnSpPr>
            <a:cxnSpLocks/>
            <a:stCxn id="30" idx="1"/>
            <a:endCxn id="9" idx="3"/>
          </p:cNvCxnSpPr>
          <p:nvPr/>
        </p:nvCxnSpPr>
        <p:spPr>
          <a:xfrm flipH="1" flipV="1">
            <a:off x="7347372" y="1256408"/>
            <a:ext cx="2206023" cy="27952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46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E2A3B9F-2C1D-4B69-B096-D531F2695173}"/>
              </a:ext>
            </a:extLst>
          </p:cNvPr>
          <p:cNvSpPr txBox="1"/>
          <p:nvPr/>
        </p:nvSpPr>
        <p:spPr>
          <a:xfrm>
            <a:off x="262192" y="6122255"/>
            <a:ext cx="2109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Figure3.</a:t>
            </a:r>
            <a:endParaRPr kumimoji="1" lang="ja-JP" altLang="en-US" sz="36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F7221EE-2ED4-4284-A25F-8F00F6481F18}"/>
              </a:ext>
            </a:extLst>
          </p:cNvPr>
          <p:cNvSpPr/>
          <p:nvPr/>
        </p:nvSpPr>
        <p:spPr>
          <a:xfrm>
            <a:off x="405576" y="619563"/>
            <a:ext cx="3200448" cy="132847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9748067-97FC-4809-A739-B03EBEED9E31}"/>
              </a:ext>
            </a:extLst>
          </p:cNvPr>
          <p:cNvSpPr txBox="1"/>
          <p:nvPr/>
        </p:nvSpPr>
        <p:spPr>
          <a:xfrm>
            <a:off x="395286" y="213721"/>
            <a:ext cx="1580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FrameRow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1E8F80F-8D11-4DCF-B95D-E9193E7FF8CD}"/>
              </a:ext>
            </a:extLst>
          </p:cNvPr>
          <p:cNvSpPr txBox="1"/>
          <p:nvPr/>
        </p:nvSpPr>
        <p:spPr>
          <a:xfrm>
            <a:off x="3897810" y="112225"/>
            <a:ext cx="1580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FrameRef</a:t>
            </a:r>
            <a:endParaRPr lang="ja-JP" altLang="en-US" dirty="0"/>
          </a:p>
          <a:p>
            <a:endParaRPr kumimoji="1" lang="ja-JP" altLang="en-US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FAC70ACD-9D7A-411D-B71E-37ADF70F022A}"/>
              </a:ext>
            </a:extLst>
          </p:cNvPr>
          <p:cNvGrpSpPr/>
          <p:nvPr/>
        </p:nvGrpSpPr>
        <p:grpSpPr>
          <a:xfrm>
            <a:off x="3953234" y="536886"/>
            <a:ext cx="3394138" cy="1439044"/>
            <a:chOff x="3944308" y="499098"/>
            <a:chExt cx="3394138" cy="1439044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01D171FC-63A7-43EF-A00D-1DF77B6C4637}"/>
                </a:ext>
              </a:extLst>
            </p:cNvPr>
            <p:cNvSpPr/>
            <p:nvPr/>
          </p:nvSpPr>
          <p:spPr>
            <a:xfrm>
              <a:off x="3944308" y="499098"/>
              <a:ext cx="3394138" cy="14390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F5391DEE-5A2D-4912-8C53-B22DB75F947F}"/>
                </a:ext>
              </a:extLst>
            </p:cNvPr>
            <p:cNvSpPr/>
            <p:nvPr/>
          </p:nvSpPr>
          <p:spPr>
            <a:xfrm>
              <a:off x="4112169" y="658676"/>
              <a:ext cx="1472349" cy="4594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rgbClr val="FF0000"/>
                  </a:solidFill>
                </a:rPr>
                <a:t>C</a:t>
              </a:r>
              <a:r>
                <a:rPr kumimoji="1" lang="en-US" altLang="ja-JP" dirty="0">
                  <a:solidFill>
                    <a:srgbClr val="FF0000"/>
                  </a:solidFill>
                </a:rPr>
                <a:t>omboRef1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C2B03309-8D59-4C33-B161-1BAC2C5942A4}"/>
                </a:ext>
              </a:extLst>
            </p:cNvPr>
            <p:cNvSpPr/>
            <p:nvPr/>
          </p:nvSpPr>
          <p:spPr>
            <a:xfrm>
              <a:off x="4112169" y="1250336"/>
              <a:ext cx="1472349" cy="4594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rgbClr val="FF0000"/>
                  </a:solidFill>
                </a:rPr>
                <a:t>C</a:t>
              </a:r>
              <a:r>
                <a:rPr kumimoji="1" lang="en-US" altLang="ja-JP" dirty="0">
                  <a:solidFill>
                    <a:srgbClr val="FF0000"/>
                  </a:solidFill>
                </a:rPr>
                <a:t>omboRef2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25562B16-5A46-4C5C-918B-4942698A4B92}"/>
                </a:ext>
              </a:extLst>
            </p:cNvPr>
            <p:cNvSpPr/>
            <p:nvPr/>
          </p:nvSpPr>
          <p:spPr>
            <a:xfrm>
              <a:off x="5662003" y="648630"/>
              <a:ext cx="1472349" cy="4594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textRef1</a:t>
              </a:r>
              <a:endParaRPr kumimoji="1" lang="ja-JP" altLang="en-US" dirty="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21246F5A-5783-4E3C-BFB0-857739665887}"/>
                </a:ext>
              </a:extLst>
            </p:cNvPr>
            <p:cNvSpPr/>
            <p:nvPr/>
          </p:nvSpPr>
          <p:spPr>
            <a:xfrm>
              <a:off x="5662003" y="1224071"/>
              <a:ext cx="1472349" cy="4594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textRef2</a:t>
              </a:r>
              <a:endParaRPr kumimoji="1" lang="ja-JP" altLang="en-US" dirty="0"/>
            </a:p>
          </p:txBody>
        </p:sp>
      </p:grp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FCA830D-3035-45DA-9429-4D4D51D7C584}"/>
              </a:ext>
            </a:extLst>
          </p:cNvPr>
          <p:cNvSpPr/>
          <p:nvPr/>
        </p:nvSpPr>
        <p:spPr>
          <a:xfrm>
            <a:off x="1225020" y="782583"/>
            <a:ext cx="1367686" cy="4160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TextRow</a:t>
            </a:r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9191F18-CFEA-49F1-919C-5A433CAD9510}"/>
              </a:ext>
            </a:extLst>
          </p:cNvPr>
          <p:cNvSpPr/>
          <p:nvPr/>
        </p:nvSpPr>
        <p:spPr>
          <a:xfrm>
            <a:off x="1135981" y="1361667"/>
            <a:ext cx="1739637" cy="508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Command</a:t>
            </a:r>
          </a:p>
          <a:p>
            <a:pPr algn="ctr"/>
            <a:r>
              <a:rPr lang="en-US" altLang="ja-JP" dirty="0" err="1"/>
              <a:t>NewRow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AF3B7D7-6306-4BDB-ACBA-5C303644EC9D}"/>
              </a:ext>
            </a:extLst>
          </p:cNvPr>
          <p:cNvSpPr txBox="1"/>
          <p:nvPr/>
        </p:nvSpPr>
        <p:spPr>
          <a:xfrm>
            <a:off x="1908863" y="1975930"/>
            <a:ext cx="3938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</a:t>
            </a:r>
            <a:r>
              <a:rPr lang="en-US" altLang="ja-JP" dirty="0" err="1"/>
              <a:t>FrameRef</a:t>
            </a:r>
            <a:r>
              <a:rPr lang="en-US" altLang="ja-JP" dirty="0"/>
              <a:t> </a:t>
            </a:r>
            <a:r>
              <a:rPr lang="ja-JP" altLang="en-US" dirty="0"/>
              <a:t>は参考の値</a:t>
            </a:r>
          </a:p>
          <a:p>
            <a:r>
              <a:rPr lang="ja-JP" altLang="en-US" dirty="0"/>
              <a:t>・</a:t>
            </a:r>
            <a:r>
              <a:rPr lang="en-US" altLang="ja-JP" dirty="0"/>
              <a:t>comboRef1,2 </a:t>
            </a:r>
            <a:r>
              <a:rPr lang="ja-JP" altLang="en-US" dirty="0"/>
              <a:t>は項目全部からの選択</a:t>
            </a:r>
          </a:p>
          <a:p>
            <a:r>
              <a:rPr lang="ja-JP" altLang="en-US" dirty="0"/>
              <a:t>・</a:t>
            </a:r>
            <a:r>
              <a:rPr lang="en-US" altLang="ja-JP" dirty="0"/>
              <a:t>textRef1,2 </a:t>
            </a:r>
            <a:r>
              <a:rPr lang="ja-JP" altLang="en-US" dirty="0"/>
              <a:t>は変更不可能な形に</a:t>
            </a:r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1C6640C9-044A-4174-B09B-B32AAD1778B2}"/>
              </a:ext>
            </a:extLst>
          </p:cNvPr>
          <p:cNvSpPr/>
          <p:nvPr/>
        </p:nvSpPr>
        <p:spPr>
          <a:xfrm>
            <a:off x="9553395" y="3614705"/>
            <a:ext cx="2378976" cy="87386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書き込まれている</a:t>
            </a:r>
            <a:endParaRPr lang="en-US" altLang="ja-JP" dirty="0"/>
          </a:p>
          <a:p>
            <a:pPr algn="ctr"/>
            <a:r>
              <a:rPr kumimoji="1" lang="ja-JP" altLang="en-US" dirty="0"/>
              <a:t>セルの値</a:t>
            </a: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6CE011A8-0116-459D-B5F8-09FAD7B26D2B}"/>
              </a:ext>
            </a:extLst>
          </p:cNvPr>
          <p:cNvCxnSpPr>
            <a:cxnSpLocks/>
          </p:cNvCxnSpPr>
          <p:nvPr/>
        </p:nvCxnSpPr>
        <p:spPr>
          <a:xfrm flipH="1" flipV="1">
            <a:off x="7347372" y="1256408"/>
            <a:ext cx="2206023" cy="27952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305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0806AB4-A78A-4D74-A2AC-6E5AA3C51D7E}"/>
              </a:ext>
            </a:extLst>
          </p:cNvPr>
          <p:cNvSpPr/>
          <p:nvPr/>
        </p:nvSpPr>
        <p:spPr>
          <a:xfrm>
            <a:off x="405576" y="619563"/>
            <a:ext cx="3200448" cy="132847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4E64697-0FD9-4F14-BC8C-BCD71C8E372D}"/>
              </a:ext>
            </a:extLst>
          </p:cNvPr>
          <p:cNvSpPr txBox="1"/>
          <p:nvPr/>
        </p:nvSpPr>
        <p:spPr>
          <a:xfrm>
            <a:off x="395286" y="213721"/>
            <a:ext cx="1580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FrameRow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9C7855D-7BB0-4285-BD77-DC12B2BF55AA}"/>
              </a:ext>
            </a:extLst>
          </p:cNvPr>
          <p:cNvSpPr txBox="1"/>
          <p:nvPr/>
        </p:nvSpPr>
        <p:spPr>
          <a:xfrm>
            <a:off x="7687141" y="112225"/>
            <a:ext cx="2200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FrameSearch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06877D1-5656-47FF-856B-62C049A362B6}"/>
              </a:ext>
            </a:extLst>
          </p:cNvPr>
          <p:cNvSpPr/>
          <p:nvPr/>
        </p:nvSpPr>
        <p:spPr>
          <a:xfrm>
            <a:off x="7759411" y="474135"/>
            <a:ext cx="3688669" cy="15371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34D6C7A-6152-42A5-8B67-6A3BD8848B0C}"/>
              </a:ext>
            </a:extLst>
          </p:cNvPr>
          <p:cNvSpPr/>
          <p:nvPr/>
        </p:nvSpPr>
        <p:spPr>
          <a:xfrm>
            <a:off x="7857536" y="686226"/>
            <a:ext cx="1642925" cy="4718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comboSearch</a:t>
            </a:r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ED9E2AC-CB3A-458E-ACBD-134F858CBB95}"/>
              </a:ext>
            </a:extLst>
          </p:cNvPr>
          <p:cNvSpPr/>
          <p:nvPr/>
        </p:nvSpPr>
        <p:spPr>
          <a:xfrm>
            <a:off x="9562401" y="685365"/>
            <a:ext cx="1642925" cy="4718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textSeach</a:t>
            </a:r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AAA43F2-6694-47D7-B57E-E383C61A7482}"/>
              </a:ext>
            </a:extLst>
          </p:cNvPr>
          <p:cNvSpPr/>
          <p:nvPr/>
        </p:nvSpPr>
        <p:spPr>
          <a:xfrm>
            <a:off x="8529135" y="1291809"/>
            <a:ext cx="2066532" cy="6002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rgbClr val="FF0000"/>
                </a:solidFill>
              </a:rPr>
              <a:t>commandSearch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E9B9460-8C55-45DD-95BB-1DFFE7873247}"/>
              </a:ext>
            </a:extLst>
          </p:cNvPr>
          <p:cNvSpPr/>
          <p:nvPr/>
        </p:nvSpPr>
        <p:spPr>
          <a:xfrm>
            <a:off x="1266349" y="775298"/>
            <a:ext cx="1367686" cy="4160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TextRow</a:t>
            </a:r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0ACB750-314C-469D-9034-33A23C7EF689}"/>
              </a:ext>
            </a:extLst>
          </p:cNvPr>
          <p:cNvSpPr/>
          <p:nvPr/>
        </p:nvSpPr>
        <p:spPr>
          <a:xfrm>
            <a:off x="1135981" y="1361667"/>
            <a:ext cx="1739637" cy="508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Command</a:t>
            </a:r>
          </a:p>
          <a:p>
            <a:pPr algn="ctr"/>
            <a:r>
              <a:rPr lang="en-US" altLang="ja-JP" dirty="0" err="1"/>
              <a:t>NewRow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C7DEA68-CB10-4DEC-9F56-817EDC582CA8}"/>
              </a:ext>
            </a:extLst>
          </p:cNvPr>
          <p:cNvSpPr txBox="1"/>
          <p:nvPr/>
        </p:nvSpPr>
        <p:spPr>
          <a:xfrm>
            <a:off x="262192" y="6122255"/>
            <a:ext cx="2109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Figure4.</a:t>
            </a:r>
            <a:endParaRPr kumimoji="1" lang="ja-JP" altLang="en-US" sz="36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987F09F-1AB6-4593-A243-5AFE8E88112C}"/>
              </a:ext>
            </a:extLst>
          </p:cNvPr>
          <p:cNvSpPr txBox="1"/>
          <p:nvPr/>
        </p:nvSpPr>
        <p:spPr>
          <a:xfrm>
            <a:off x="8537111" y="2137899"/>
            <a:ext cx="34641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・項目ごとに検索が可能</a:t>
            </a:r>
          </a:p>
          <a:p>
            <a:r>
              <a:rPr kumimoji="1" lang="ja-JP" altLang="en-US" dirty="0"/>
              <a:t>・ただし、表示出来るのは</a:t>
            </a:r>
          </a:p>
          <a:p>
            <a:r>
              <a:rPr lang="en-US" altLang="ja-JP" dirty="0"/>
              <a:t>1</a:t>
            </a:r>
            <a:r>
              <a:rPr lang="ja-JP" altLang="en-US" dirty="0"/>
              <a:t>つしか出来ないので、複数ヒットの場合は、ヒットした行番号を</a:t>
            </a:r>
            <a:r>
              <a:rPr lang="en-US" altLang="ja-JP" dirty="0" err="1"/>
              <a:t>MsgBox</a:t>
            </a:r>
            <a:r>
              <a:rPr lang="ja-JP" altLang="en-US" dirty="0"/>
              <a:t>で出力するのみ</a:t>
            </a:r>
            <a:endParaRPr kumimoji="1" lang="ja-JP" altLang="en-US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7750DFA0-C842-4CFA-9537-34AD843652BA}"/>
              </a:ext>
            </a:extLst>
          </p:cNvPr>
          <p:cNvCxnSpPr>
            <a:cxnSpLocks/>
            <a:stCxn id="18" idx="1"/>
            <a:endCxn id="23" idx="3"/>
          </p:cNvCxnSpPr>
          <p:nvPr/>
        </p:nvCxnSpPr>
        <p:spPr>
          <a:xfrm flipH="1" flipV="1">
            <a:off x="2634035" y="983330"/>
            <a:ext cx="5895100" cy="6086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922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0806AB4-A78A-4D74-A2AC-6E5AA3C51D7E}"/>
              </a:ext>
            </a:extLst>
          </p:cNvPr>
          <p:cNvSpPr/>
          <p:nvPr/>
        </p:nvSpPr>
        <p:spPr>
          <a:xfrm>
            <a:off x="405576" y="619563"/>
            <a:ext cx="3200448" cy="132847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4E64697-0FD9-4F14-BC8C-BCD71C8E372D}"/>
              </a:ext>
            </a:extLst>
          </p:cNvPr>
          <p:cNvSpPr txBox="1"/>
          <p:nvPr/>
        </p:nvSpPr>
        <p:spPr>
          <a:xfrm>
            <a:off x="395286" y="213721"/>
            <a:ext cx="1580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FrameRow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D3A7990-06EA-4B76-A59B-DBDFE0D888C9}"/>
              </a:ext>
            </a:extLst>
          </p:cNvPr>
          <p:cNvSpPr txBox="1"/>
          <p:nvPr/>
        </p:nvSpPr>
        <p:spPr>
          <a:xfrm>
            <a:off x="7346086" y="3790028"/>
            <a:ext cx="1275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* 10 </a:t>
            </a:r>
            <a:endParaRPr kumimoji="1" lang="ja-JP" altLang="en-US" sz="28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849120C-F1AD-47A6-8C53-FB49C571E322}"/>
              </a:ext>
            </a:extLst>
          </p:cNvPr>
          <p:cNvSpPr/>
          <p:nvPr/>
        </p:nvSpPr>
        <p:spPr>
          <a:xfrm>
            <a:off x="6708093" y="2668518"/>
            <a:ext cx="1275986" cy="92959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LabelN</a:t>
            </a:r>
            <a:endParaRPr kumimoji="1" lang="en-US" altLang="ja-JP" dirty="0"/>
          </a:p>
          <a:p>
            <a:pPr algn="ctr"/>
            <a:r>
              <a:rPr lang="en-US" altLang="ja-JP" dirty="0"/>
              <a:t>(holder)</a:t>
            </a:r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E9B9460-8C55-45DD-95BB-1DFFE7873247}"/>
              </a:ext>
            </a:extLst>
          </p:cNvPr>
          <p:cNvSpPr/>
          <p:nvPr/>
        </p:nvSpPr>
        <p:spPr>
          <a:xfrm>
            <a:off x="1316716" y="779948"/>
            <a:ext cx="1367686" cy="4160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accent1"/>
                </a:solidFill>
              </a:rPr>
              <a:t>TextRow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0ACB750-314C-469D-9034-33A23C7EF689}"/>
              </a:ext>
            </a:extLst>
          </p:cNvPr>
          <p:cNvSpPr/>
          <p:nvPr/>
        </p:nvSpPr>
        <p:spPr>
          <a:xfrm>
            <a:off x="1135981" y="1361667"/>
            <a:ext cx="1739637" cy="508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Command</a:t>
            </a:r>
          </a:p>
          <a:p>
            <a:pPr algn="ctr"/>
            <a:r>
              <a:rPr lang="en-US" altLang="ja-JP" dirty="0" err="1"/>
              <a:t>NewRow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C7DEA68-CB10-4DEC-9F56-817EDC582CA8}"/>
              </a:ext>
            </a:extLst>
          </p:cNvPr>
          <p:cNvSpPr txBox="1"/>
          <p:nvPr/>
        </p:nvSpPr>
        <p:spPr>
          <a:xfrm>
            <a:off x="262192" y="6122255"/>
            <a:ext cx="2109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Figure5.</a:t>
            </a:r>
            <a:endParaRPr kumimoji="1" lang="ja-JP" altLang="en-US" sz="36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EEA847D-0602-48ED-92BE-FD63908A9FE0}"/>
              </a:ext>
            </a:extLst>
          </p:cNvPr>
          <p:cNvSpPr/>
          <p:nvPr/>
        </p:nvSpPr>
        <p:spPr>
          <a:xfrm>
            <a:off x="9553395" y="3614705"/>
            <a:ext cx="2378976" cy="87386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書き込まれている</a:t>
            </a:r>
            <a:endParaRPr lang="en-US" altLang="ja-JP" dirty="0"/>
          </a:p>
          <a:p>
            <a:pPr algn="ctr"/>
            <a:r>
              <a:rPr kumimoji="1" lang="ja-JP" altLang="en-US" dirty="0"/>
              <a:t>セルの値</a:t>
            </a: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DB53A72F-6BA2-4BC2-AFC0-C24574EB9445}"/>
              </a:ext>
            </a:extLst>
          </p:cNvPr>
          <p:cNvCxnSpPr>
            <a:cxnSpLocks/>
            <a:stCxn id="49" idx="3"/>
            <a:endCxn id="28" idx="1"/>
          </p:cNvCxnSpPr>
          <p:nvPr/>
        </p:nvCxnSpPr>
        <p:spPr>
          <a:xfrm>
            <a:off x="6668116" y="3980084"/>
            <a:ext cx="2885279" cy="71554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926DA7C-749F-4676-BAEA-814F7D0A2C3C}"/>
              </a:ext>
            </a:extLst>
          </p:cNvPr>
          <p:cNvSpPr txBox="1"/>
          <p:nvPr/>
        </p:nvSpPr>
        <p:spPr>
          <a:xfrm>
            <a:off x="7041550" y="4388128"/>
            <a:ext cx="2580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比較</a:t>
            </a:r>
            <a:endParaRPr kumimoji="1" lang="en-US" altLang="ja-JP" dirty="0"/>
          </a:p>
          <a:p>
            <a:r>
              <a:rPr lang="ja-JP" altLang="en-US" dirty="0"/>
              <a:t>値が違えば色を赤に</a:t>
            </a: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DCD4E1F0-42AE-4FCD-A344-E1F8E706BF8B}"/>
              </a:ext>
            </a:extLst>
          </p:cNvPr>
          <p:cNvCxnSpPr>
            <a:cxnSpLocks/>
            <a:stCxn id="49" idx="1"/>
            <a:endCxn id="4" idx="2"/>
          </p:cNvCxnSpPr>
          <p:nvPr/>
        </p:nvCxnSpPr>
        <p:spPr>
          <a:xfrm flipH="1" flipV="1">
            <a:off x="2005800" y="1948037"/>
            <a:ext cx="2283340" cy="20320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3132F85-B674-4D81-B467-7132C10A8934}"/>
              </a:ext>
            </a:extLst>
          </p:cNvPr>
          <p:cNvSpPr txBox="1"/>
          <p:nvPr/>
        </p:nvSpPr>
        <p:spPr>
          <a:xfrm>
            <a:off x="1300649" y="3314849"/>
            <a:ext cx="2330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accent1"/>
                </a:solidFill>
              </a:rPr>
              <a:t>赤が一つでもあれば、遷移時に</a:t>
            </a:r>
            <a:r>
              <a:rPr lang="en-US" altLang="ja-JP" dirty="0" err="1">
                <a:solidFill>
                  <a:schemeClr val="accent1"/>
                </a:solidFill>
              </a:rPr>
              <a:t>MsgBox</a:t>
            </a:r>
            <a:endParaRPr lang="ja-JP" altLang="en-US" dirty="0">
              <a:solidFill>
                <a:schemeClr val="accent1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5B622FDB-F46B-4E35-B5FD-1588DFADE698}"/>
              </a:ext>
            </a:extLst>
          </p:cNvPr>
          <p:cNvSpPr/>
          <p:nvPr/>
        </p:nvSpPr>
        <p:spPr>
          <a:xfrm>
            <a:off x="6929554" y="6091944"/>
            <a:ext cx="2109050" cy="5232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CommandWrite</a:t>
            </a:r>
            <a:endParaRPr kumimoji="1" lang="ja-JP" altLang="en-US" dirty="0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6899D07C-7665-4DB3-9A2C-1C54274F1CE3}"/>
              </a:ext>
            </a:extLst>
          </p:cNvPr>
          <p:cNvSpPr/>
          <p:nvPr/>
        </p:nvSpPr>
        <p:spPr>
          <a:xfrm>
            <a:off x="9603745" y="6091944"/>
            <a:ext cx="2171049" cy="5232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CommandCancel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E17A015-2F8B-4285-9FCC-2E16F0F3AEF1}"/>
              </a:ext>
            </a:extLst>
          </p:cNvPr>
          <p:cNvSpPr txBox="1"/>
          <p:nvPr/>
        </p:nvSpPr>
        <p:spPr>
          <a:xfrm>
            <a:off x="3946749" y="4416634"/>
            <a:ext cx="2149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comboN</a:t>
            </a:r>
            <a:r>
              <a:rPr kumimoji="1" lang="en-US" altLang="ja-JP" dirty="0"/>
              <a:t> </a:t>
            </a:r>
            <a:r>
              <a:rPr kumimoji="1" lang="ja-JP" altLang="en-US" dirty="0"/>
              <a:t>の値は</a:t>
            </a:r>
            <a:r>
              <a:rPr kumimoji="1" lang="en-US" altLang="ja-JP" dirty="0" err="1"/>
              <a:t>textN</a:t>
            </a:r>
            <a:r>
              <a:rPr kumimoji="1" lang="ja-JP" altLang="en-US" dirty="0"/>
              <a:t>に反映させる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4386C46-78D6-409F-AEB6-CE5579BD4C17}"/>
              </a:ext>
            </a:extLst>
          </p:cNvPr>
          <p:cNvSpPr txBox="1"/>
          <p:nvPr/>
        </p:nvSpPr>
        <p:spPr>
          <a:xfrm>
            <a:off x="4246511" y="3128075"/>
            <a:ext cx="1580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FrameN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48FE5EBD-288F-43E2-A514-136F566EA4E7}"/>
              </a:ext>
            </a:extLst>
          </p:cNvPr>
          <p:cNvSpPr/>
          <p:nvPr/>
        </p:nvSpPr>
        <p:spPr>
          <a:xfrm>
            <a:off x="4289140" y="3543151"/>
            <a:ext cx="2378976" cy="87386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TextN</a:t>
            </a:r>
            <a:r>
              <a:rPr lang="en-US" altLang="ja-JP" dirty="0"/>
              <a:t>/</a:t>
            </a:r>
            <a:r>
              <a:rPr lang="en-US" altLang="ja-JP" dirty="0" err="1"/>
              <a:t>ComboN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1775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</TotalTime>
  <Words>376</Words>
  <Application>Microsoft Macintosh PowerPoint</Application>
  <PresentationFormat>Widescreen</PresentationFormat>
  <Paragraphs>188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游ゴシック</vt:lpstr>
      <vt:lpstr>游ゴシック Light</vt:lpstr>
      <vt:lpstr>Arial</vt:lpstr>
      <vt:lpstr>Office テーマ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PC-20</dc:creator>
  <cp:lastModifiedBy>朝倉 利晃</cp:lastModifiedBy>
  <cp:revision>66</cp:revision>
  <dcterms:created xsi:type="dcterms:W3CDTF">2020-05-04T15:08:50Z</dcterms:created>
  <dcterms:modified xsi:type="dcterms:W3CDTF">2020-05-08T10:00:55Z</dcterms:modified>
</cp:coreProperties>
</file>