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90" r:id="rId4"/>
    <p:sldId id="391" r:id="rId5"/>
    <p:sldId id="388" r:id="rId6"/>
    <p:sldId id="399" r:id="rId7"/>
    <p:sldId id="393" r:id="rId8"/>
    <p:sldId id="384" r:id="rId9"/>
    <p:sldId id="394" r:id="rId10"/>
    <p:sldId id="395" r:id="rId11"/>
    <p:sldId id="396" r:id="rId12"/>
    <p:sldId id="392" r:id="rId13"/>
    <p:sldId id="397" r:id="rId14"/>
    <p:sldId id="257" r:id="rId15"/>
    <p:sldId id="398" r:id="rId16"/>
    <p:sldId id="386" r:id="rId1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1"/>
    <p:restoredTop sz="96327"/>
  </p:normalViewPr>
  <p:slideViewPr>
    <p:cSldViewPr snapToGrid="0">
      <p:cViewPr varScale="1">
        <p:scale>
          <a:sx n="83" d="100"/>
          <a:sy n="83" d="100"/>
        </p:scale>
        <p:origin x="232" y="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D549-3A39-D9C5-D8E8-CE751C67C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DB50-7B59-F08D-C015-80A6D580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1F0-9FC1-0523-CD95-B8CF0E76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57-5E45-9816-DBC8-C3A3EAB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F8EA-EF39-B4AA-0BD3-91E1537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5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821D-A7A3-426A-CDC3-327A482A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F9D5-D4E4-780E-724E-12A0BF6C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D551-5E7E-4734-D42A-2E9E4584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262A-ED84-7596-1721-ADA3D21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5443-F204-41C8-45C8-AB0F6E2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80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0B3DE-1281-AB0F-0AA0-3EBEFA2DD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41C3-0C96-4F0C-3EED-F1CE7ED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AF6A-669A-3DB1-BE98-24E6396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E05-E6DA-3F5E-7088-6B260552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B2D-199B-B078-C9B7-3F91E8E8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57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0C7B-BB01-5331-B2C0-42330B6B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7622-9C99-9AEC-F5EE-F4C1E50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4875-0318-B433-5A78-83C7BD7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D619-897D-CF67-324F-CFFA5511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2F3B-E64E-9609-E789-D306D1E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7C-1ECF-A49C-744B-8308504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F870-7FEB-2D4F-3F19-66398D8F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C5F-0AAE-AF1C-1BF8-E603019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F52E-F223-1779-A9F8-D858C22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F12E-4612-9B16-ADF3-7856174D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4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041-B777-68BB-6515-35A3FF6C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F861-4267-6957-CD0E-7A25DBDA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7445-988C-DAE5-8C07-CF0ED81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CB71-4804-D6EB-0562-CEFC9F29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54AB-42E6-9163-A33B-9FE6959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C479-6ECE-1903-9ACC-2816959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096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8D6-8AE3-7B95-C070-DBFFFFB6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0E2E-3044-6E82-3FE3-3C7926D3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8661-C33F-F850-FEF9-C427777D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E7DCB-C05B-3077-2A62-1D1B933F6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AE95-317C-25A4-2872-D9E35616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F42A0-DBDB-C954-1B2E-DC02FBF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B7E9F-533C-02A1-D9A0-A0A878B7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0178-AC1E-4A1F-EF37-4F9E7BB7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8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155-64F9-29FD-97F0-680F879E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46D0-7A40-6A22-EE3F-C10F191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F82E6-2066-EBAA-7DEB-3C4C7F0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7858-71C4-32B6-5685-E378C1A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933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8851-5BDC-239A-D13F-A3FA2737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77FCC-2B33-4E73-7A63-E26C026F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058C-1232-65D2-8649-C5BE0626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19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2C6-2B8C-5B55-6EC3-348C262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ABD9-E702-26AA-6989-2939422F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14DC-66AD-2DB6-1748-0727EF76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A2E5-EF66-C49F-ED51-E8EF84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0CEC-AB33-C1E5-4F92-0BBD4F66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990B-DF60-7BE1-9404-B4AEB0C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36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CB0D-C9E4-EE22-1EC8-590E9D0C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0B0C-5DC0-11A5-0AB8-E1A019632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5626-791C-8ACF-038B-A3735EE9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136C-6289-B4B9-FD88-52F0C3F7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4D47-106E-AD7D-71C3-B0326499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959C-4DFA-DE68-8827-730829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37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0E8FB-ECF1-41F6-DE20-1D9E4D2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A30C-0B46-DBBE-F155-5E520E8C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1551-E3B2-3F78-15B4-0C838DCEC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12E1-AE52-EE0E-45E5-ED911DB8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D76F-4165-BF61-EE25-66677C7FB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64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7317-3C43-DC44-6FC3-7FEC74DB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04DC-B99B-81CE-387D-26163B33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278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4526416" y="155059"/>
            <a:ext cx="313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 : At least once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A316B-40FF-9F7E-C13F-F21CA44394B4}"/>
              </a:ext>
            </a:extLst>
          </p:cNvPr>
          <p:cNvSpPr txBox="1"/>
          <p:nvPr/>
        </p:nvSpPr>
        <p:spPr>
          <a:xfrm>
            <a:off x="1200943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F0252F-6612-7548-7D28-7EE35C3ECB81}"/>
              </a:ext>
            </a:extLst>
          </p:cNvPr>
          <p:cNvSpPr txBox="1"/>
          <p:nvPr/>
        </p:nvSpPr>
        <p:spPr>
          <a:xfrm>
            <a:off x="5196000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3CA0D-91F5-9606-2F38-930DF5D90033}"/>
              </a:ext>
            </a:extLst>
          </p:cNvPr>
          <p:cNvSpPr txBox="1"/>
          <p:nvPr/>
        </p:nvSpPr>
        <p:spPr>
          <a:xfrm>
            <a:off x="9191057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96488" y="1414429"/>
            <a:ext cx="4455" cy="455601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000274D-9AA7-98FA-8630-08B49303795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091057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A3CC42-1E52-B564-CDB5-5243942D4C0E}"/>
              </a:ext>
            </a:extLst>
          </p:cNvPr>
          <p:cNvSpPr txBox="1"/>
          <p:nvPr/>
        </p:nvSpPr>
        <p:spPr>
          <a:xfrm>
            <a:off x="707574" y="1553796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手杖形箭头 24">
            <a:extLst>
              <a:ext uri="{FF2B5EF4-FFF2-40B4-BE49-F238E27FC236}">
                <a16:creationId xmlns:a16="http://schemas.microsoft.com/office/drawing/2014/main" id="{F65EFCF9-2EC5-C98A-2FFA-A9819876B73B}"/>
              </a:ext>
            </a:extLst>
          </p:cNvPr>
          <p:cNvSpPr/>
          <p:nvPr/>
        </p:nvSpPr>
        <p:spPr>
          <a:xfrm rot="5400000">
            <a:off x="2834488" y="1072504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6700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89CCBC0-A3FC-3113-A45F-0DD18E96A81D}"/>
              </a:ext>
            </a:extLst>
          </p:cNvPr>
          <p:cNvSpPr/>
          <p:nvPr/>
        </p:nvSpPr>
        <p:spPr>
          <a:xfrm rot="5400000">
            <a:off x="2838943" y="3765780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手杖形箭头 50">
            <a:extLst>
              <a:ext uri="{FF2B5EF4-FFF2-40B4-BE49-F238E27FC236}">
                <a16:creationId xmlns:a16="http://schemas.microsoft.com/office/drawing/2014/main" id="{6A5EE77D-AC5F-A04B-C21D-FCFEDD06CF4E}"/>
              </a:ext>
            </a:extLst>
          </p:cNvPr>
          <p:cNvSpPr/>
          <p:nvPr/>
        </p:nvSpPr>
        <p:spPr>
          <a:xfrm rot="5400000">
            <a:off x="6833490" y="23299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手杖形箭头 51">
            <a:extLst>
              <a:ext uri="{FF2B5EF4-FFF2-40B4-BE49-F238E27FC236}">
                <a16:creationId xmlns:a16="http://schemas.microsoft.com/office/drawing/2014/main" id="{9A08141C-A089-F780-2CA2-E56435895CE3}"/>
              </a:ext>
            </a:extLst>
          </p:cNvPr>
          <p:cNvSpPr/>
          <p:nvPr/>
        </p:nvSpPr>
        <p:spPr>
          <a:xfrm rot="5400000">
            <a:off x="6834000" y="46255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191400" y="3929745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91004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5029206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D386C8E-CDBF-882D-D3A6-BB7CDC49024B}"/>
              </a:ext>
            </a:extLst>
          </p:cNvPr>
          <p:cNvSpPr txBox="1"/>
          <p:nvPr/>
        </p:nvSpPr>
        <p:spPr>
          <a:xfrm>
            <a:off x="4716087" y="2788950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043682F-3FCF-ABD2-92B9-6E5A67FA4C4C}"/>
              </a:ext>
            </a:extLst>
          </p:cNvPr>
          <p:cNvSpPr txBox="1"/>
          <p:nvPr/>
        </p:nvSpPr>
        <p:spPr>
          <a:xfrm>
            <a:off x="2808087" y="2273689"/>
            <a:ext cx="2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9A908-12D8-E660-3EF0-0961891EAA6F}"/>
              </a:ext>
            </a:extLst>
          </p:cNvPr>
          <p:cNvSpPr txBox="1"/>
          <p:nvPr/>
        </p:nvSpPr>
        <p:spPr>
          <a:xfrm>
            <a:off x="6767918" y="3536702"/>
            <a:ext cx="262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89789AE-00DE-A3A5-EC60-197F4FA1F501}"/>
              </a:ext>
            </a:extLst>
          </p:cNvPr>
          <p:cNvSpPr txBox="1"/>
          <p:nvPr/>
        </p:nvSpPr>
        <p:spPr>
          <a:xfrm>
            <a:off x="620492" y="4223322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437110-164E-B9C7-8EBE-E6431F904107}"/>
              </a:ext>
            </a:extLst>
          </p:cNvPr>
          <p:cNvSpPr txBox="1"/>
          <p:nvPr/>
        </p:nvSpPr>
        <p:spPr>
          <a:xfrm>
            <a:off x="4615633" y="5083501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F8763D-2ED4-22E8-9E0F-765CFA3F675E}"/>
              </a:ext>
            </a:extLst>
          </p:cNvPr>
          <p:cNvSpPr txBox="1"/>
          <p:nvPr/>
        </p:nvSpPr>
        <p:spPr>
          <a:xfrm>
            <a:off x="3457542" y="3801165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AC6C74-A718-BEEB-337A-5A6851F49B66}"/>
              </a:ext>
            </a:extLst>
          </p:cNvPr>
          <p:cNvSpPr txBox="1"/>
          <p:nvPr/>
        </p:nvSpPr>
        <p:spPr>
          <a:xfrm>
            <a:off x="7439143" y="4659092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660718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99181" y="719470"/>
            <a:ext cx="233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1630" y="1776802"/>
            <a:ext cx="7331747" cy="1514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31630" y="2473938"/>
            <a:ext cx="7331747" cy="817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235230" y="3171213"/>
            <a:ext cx="7328147" cy="120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231630" y="3291724"/>
            <a:ext cx="7331747" cy="58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231630" y="3291724"/>
            <a:ext cx="7331747" cy="130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 flipV="1">
            <a:off x="1231630" y="3291724"/>
            <a:ext cx="7331747" cy="2006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214716" y="3291724"/>
            <a:ext cx="7348661" cy="25909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128212" y="1110342"/>
            <a:ext cx="1740640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0DE05-55F4-A16C-E564-0F3BB1DB9F22}"/>
              </a:ext>
            </a:extLst>
          </p:cNvPr>
          <p:cNvSpPr txBox="1"/>
          <p:nvPr/>
        </p:nvSpPr>
        <p:spPr>
          <a:xfrm>
            <a:off x="8563377" y="1366561"/>
            <a:ext cx="3408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347960E1-51F0-EBEA-A684-CE98D57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77" y="2661724"/>
            <a:ext cx="1260000" cy="12600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52F93D45-4A7E-6118-190C-A80CA21E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175" y="2661724"/>
            <a:ext cx="1260000" cy="12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6CF660-CD8B-91BD-DA23-A6802BFD689C}"/>
              </a:ext>
            </a:extLst>
          </p:cNvPr>
          <p:cNvSpPr/>
          <p:nvPr/>
        </p:nvSpPr>
        <p:spPr>
          <a:xfrm>
            <a:off x="8382000" y="1855400"/>
            <a:ext cx="3622982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22559A-DCC3-8B3F-E6F6-11DD44B140F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9823377" y="3291724"/>
            <a:ext cx="5617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9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708573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23152" y="-21772"/>
            <a:ext cx="2577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1666664"/>
            <a:ext cx="900000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2625512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3578807"/>
            <a:ext cx="900000" cy="9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4532102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1018401" y="6339950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7260770" y="1366561"/>
            <a:ext cx="4297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1683775" y="1158573"/>
            <a:ext cx="5487174" cy="2223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75" idx="1"/>
          </p:cNvCxnSpPr>
          <p:nvPr/>
        </p:nvCxnSpPr>
        <p:spPr>
          <a:xfrm>
            <a:off x="1683775" y="2116664"/>
            <a:ext cx="5487174" cy="1265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1683775" y="3075512"/>
            <a:ext cx="5487174" cy="306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 flipV="1">
            <a:off x="1683775" y="3381724"/>
            <a:ext cx="5487174" cy="647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1683775" y="3381724"/>
            <a:ext cx="5487174" cy="16003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4" y="5485397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 flipV="1">
            <a:off x="1683774" y="3381724"/>
            <a:ext cx="5487175" cy="2553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723242" y="3381724"/>
            <a:ext cx="5447707" cy="3204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49" y="2661724"/>
            <a:ext cx="1440000" cy="144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15" y="2661724"/>
            <a:ext cx="1440000" cy="144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6890657" y="1855400"/>
            <a:ext cx="4887686" cy="26725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610949" y="3381724"/>
            <a:ext cx="136056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15939A-D226-549B-22F9-33AD93D61BB8}"/>
              </a:ext>
            </a:extLst>
          </p:cNvPr>
          <p:cNvSpPr/>
          <p:nvPr/>
        </p:nvSpPr>
        <p:spPr>
          <a:xfrm>
            <a:off x="519703" y="391886"/>
            <a:ext cx="1417954" cy="63790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686801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54430" y="53158"/>
            <a:ext cx="2109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1644892"/>
            <a:ext cx="900000" cy="90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2603740"/>
            <a:ext cx="900000" cy="9000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3557035"/>
            <a:ext cx="900000" cy="90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4510330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800689" y="6350836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422520" y="1136801"/>
            <a:ext cx="1936337" cy="22921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22520" y="2094892"/>
            <a:ext cx="1936337" cy="13341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422520" y="3053740"/>
            <a:ext cx="1936337" cy="375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1422520" y="3429000"/>
            <a:ext cx="1936337" cy="5780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1422520" y="3429000"/>
            <a:ext cx="1936337" cy="1531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5" y="5463625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>
          <a:xfrm flipV="1">
            <a:off x="1433405" y="3429000"/>
            <a:ext cx="1925452" cy="2484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357202" y="3429000"/>
            <a:ext cx="2001655" cy="3145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857" y="2889000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179198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 descr="电脑游戏的截图&#10;&#10;中度可信度描述已自动生成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89000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778288" y="3429000"/>
            <a:ext cx="16340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38857" y="3429000"/>
            <a:ext cx="12594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223369" y="2220685"/>
            <a:ext cx="4407517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29672A7-455D-FDE3-9354-BFEFCFD82E21}"/>
              </a:ext>
            </a:extLst>
          </p:cNvPr>
          <p:cNvSpPr/>
          <p:nvPr/>
        </p:nvSpPr>
        <p:spPr>
          <a:xfrm>
            <a:off x="3096354" y="2585075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096353" y="772491"/>
            <a:ext cx="4608103" cy="1675769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8" y="686801"/>
            <a:ext cx="720000" cy="7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73570" y="53159"/>
            <a:ext cx="2240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729337" y="6157784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329608" y="1046801"/>
            <a:ext cx="2059216" cy="719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50" idx="3"/>
            <a:endCxn id="3" idx="1"/>
          </p:cNvCxnSpPr>
          <p:nvPr/>
        </p:nvCxnSpPr>
        <p:spPr>
          <a:xfrm flipV="1">
            <a:off x="1312623" y="1766782"/>
            <a:ext cx="2076201" cy="30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1326997" y="2548335"/>
            <a:ext cx="2063630" cy="7579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1326997" y="3299102"/>
            <a:ext cx="2063630" cy="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>
            <a:off x="1312623" y="4796362"/>
            <a:ext cx="2078003" cy="708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9" idx="3"/>
            <a:endCxn id="44" idx="1"/>
          </p:cNvCxnSpPr>
          <p:nvPr/>
        </p:nvCxnSpPr>
        <p:spPr>
          <a:xfrm flipV="1">
            <a:off x="1312623" y="5504630"/>
            <a:ext cx="2078003" cy="440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88824" y="1226782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24189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3901" y="1220803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6697A1D-8240-0BAF-EC9C-2F174042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7" y="2766334"/>
            <a:ext cx="1080000" cy="108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B59FFEB-49A1-EB02-5DC7-ED251AAA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4" y="2760355"/>
            <a:ext cx="1080000" cy="1080000"/>
          </a:xfrm>
          <a:prstGeom prst="rect">
            <a:avLst/>
          </a:prstGeom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B7BC8AA-55C9-A3C5-C948-1BDD15CABBA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470627" y="3300355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8920E8E-0DCA-418A-1479-5A95EACF84AC}"/>
              </a:ext>
            </a:extLst>
          </p:cNvPr>
          <p:cNvSpPr/>
          <p:nvPr/>
        </p:nvSpPr>
        <p:spPr>
          <a:xfrm>
            <a:off x="3096353" y="4783371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56910AE-199E-8A41-E35C-A727A592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6" y="4964630"/>
            <a:ext cx="1080000" cy="10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A131D99-E987-31B3-557F-1C302C5F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3" y="4958651"/>
            <a:ext cx="1080000" cy="1080000"/>
          </a:xfrm>
          <a:prstGeom prst="rect">
            <a:avLst/>
          </a:prstGeom>
        </p:spPr>
      </p:pic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4D4BF7C-81C5-304F-C6B8-F81AABE5513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470626" y="5498651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BA012DD-77A6-2AA7-F4E8-756DF2FE1333}"/>
              </a:ext>
            </a:extLst>
          </p:cNvPr>
          <p:cNvSpPr txBox="1"/>
          <p:nvPr/>
        </p:nvSpPr>
        <p:spPr>
          <a:xfrm>
            <a:off x="5159830" y="4114799"/>
            <a:ext cx="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1CA526C-48FE-15EF-741E-EB78A285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1437568"/>
            <a:ext cx="720000" cy="72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4969AAB-B133-9342-AA8B-607C9E2C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188335"/>
            <a:ext cx="720000" cy="72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E72F53A-C3EE-D9AF-D44F-08B401EE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939102"/>
            <a:ext cx="720000" cy="72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B56E99D-BB22-504E-971F-0BB27A48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768" y="3689869"/>
            <a:ext cx="720000" cy="72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B376A256-7058-C004-145B-C801C47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4436362"/>
            <a:ext cx="720000" cy="72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A8F005-8D2E-48D5-4576-B0743E00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5188707"/>
            <a:ext cx="720000" cy="720000"/>
          </a:xfrm>
          <a:prstGeom prst="rect">
            <a:avLst/>
          </a:prstGeom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ED8BD2-1B98-ACE6-8CB5-E559E31DB65C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 flipV="1">
            <a:off x="1333768" y="3306334"/>
            <a:ext cx="2056859" cy="743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6750F96-5660-EF20-20E0-0DE1F679C8C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1283335" y="5504630"/>
            <a:ext cx="2107291" cy="898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B48394E-C995-5C4E-D04D-6449E32E4EF3}"/>
              </a:ext>
            </a:extLst>
          </p:cNvPr>
          <p:cNvCxnSpPr>
            <a:cxnSpLocks/>
            <a:stCxn id="41" idx="3"/>
            <a:endCxn id="75" idx="1"/>
          </p:cNvCxnSpPr>
          <p:nvPr/>
        </p:nvCxnSpPr>
        <p:spPr>
          <a:xfrm>
            <a:off x="6895704" y="3300355"/>
            <a:ext cx="1516651" cy="128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9674063D-5BF2-151E-026B-22F683A3E9B2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893901" y="3429000"/>
            <a:ext cx="1518454" cy="105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40644D7-3CA3-1FCF-CB9E-D64656A96878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 flipV="1">
            <a:off x="6895703" y="3429000"/>
            <a:ext cx="1516652" cy="20696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0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595401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217721" y="719470"/>
            <a:ext cx="2612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Publisher         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166313" y="1776802"/>
            <a:ext cx="1580950" cy="15306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166313" y="2473938"/>
            <a:ext cx="1580950" cy="8334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169913" y="3171213"/>
            <a:ext cx="1577350" cy="136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166313" y="3307428"/>
            <a:ext cx="1580950" cy="56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166313" y="3307428"/>
            <a:ext cx="1580950" cy="128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12" idx="1"/>
          </p:cNvCxnSpPr>
          <p:nvPr/>
        </p:nvCxnSpPr>
        <p:spPr>
          <a:xfrm flipV="1">
            <a:off x="1166313" y="3307428"/>
            <a:ext cx="1580950" cy="1990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149399" y="3307428"/>
            <a:ext cx="1597864" cy="2575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007263" y="3307428"/>
            <a:ext cx="5953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电脑游戏的截图&#10;&#10;中度可信度描述已自动生成">
            <a:extLst>
              <a:ext uri="{FF2B5EF4-FFF2-40B4-BE49-F238E27FC236}">
                <a16:creationId xmlns:a16="http://schemas.microsoft.com/office/drawing/2014/main" id="{2E496504-B001-18EF-20A3-16FBB27B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6" y="2677428"/>
            <a:ext cx="1260000" cy="12600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B9E47892-9267-B327-6B51-742F868C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63" y="2677428"/>
            <a:ext cx="1260000" cy="126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62895" y="1110342"/>
            <a:ext cx="1761154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087E3-3CB9-CA43-F373-2DF479BB7E88}"/>
              </a:ext>
            </a:extLst>
          </p:cNvPr>
          <p:cNvSpPr txBox="1"/>
          <p:nvPr/>
        </p:nvSpPr>
        <p:spPr>
          <a:xfrm>
            <a:off x="2177768" y="1355282"/>
            <a:ext cx="444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8E521C-1FC1-24C8-3D18-6AB3A9AE7FBD}"/>
              </a:ext>
            </a:extLst>
          </p:cNvPr>
          <p:cNvSpPr/>
          <p:nvPr/>
        </p:nvSpPr>
        <p:spPr>
          <a:xfrm>
            <a:off x="2552532" y="1855400"/>
            <a:ext cx="3706754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66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标&#10;&#10;描述已自动生成">
            <a:extLst>
              <a:ext uri="{FF2B5EF4-FFF2-40B4-BE49-F238E27FC236}">
                <a16:creationId xmlns:a16="http://schemas.microsoft.com/office/drawing/2014/main" id="{29FE856C-A6E9-940A-22F6-1FD028B2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20" y="619320"/>
            <a:ext cx="900000" cy="900000"/>
          </a:xfr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C367A11-AA6D-164B-7E15-D5849CAC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1586858"/>
            <a:ext cx="900000" cy="90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ED5EA32-F557-7F1E-3A58-297A0692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79" y="759020"/>
            <a:ext cx="1263600" cy="12636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0B296151-49B4-99B5-33C1-8918CDFA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290" y="725663"/>
            <a:ext cx="1980000" cy="1980000"/>
          </a:xfrm>
          <a:prstGeom prst="rect">
            <a:avLst/>
          </a:prstGeom>
        </p:spPr>
      </p:pic>
      <p:sp>
        <p:nvSpPr>
          <p:cNvPr id="23" name="云形标注 22">
            <a:extLst>
              <a:ext uri="{FF2B5EF4-FFF2-40B4-BE49-F238E27FC236}">
                <a16:creationId xmlns:a16="http://schemas.microsoft.com/office/drawing/2014/main" id="{4E5226DF-7E84-4299-87A3-39CDF38D1A2B}"/>
              </a:ext>
            </a:extLst>
          </p:cNvPr>
          <p:cNvSpPr/>
          <p:nvPr/>
        </p:nvSpPr>
        <p:spPr>
          <a:xfrm rot="10800000">
            <a:off x="4382241" y="4293860"/>
            <a:ext cx="7748796" cy="2564139"/>
          </a:xfrm>
          <a:prstGeom prst="cloudCallout">
            <a:avLst>
              <a:gd name="adj1" fmla="val 26987"/>
              <a:gd name="adj2" fmla="val 670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0B60B18-ABBB-61A4-FE01-854C0E140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490" y="5021980"/>
            <a:ext cx="720000" cy="720000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19D89B80-3B58-995E-7E0F-640D04346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933" y="5021980"/>
            <a:ext cx="720000" cy="72000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E91A1085-B245-AF49-5A31-6439F6E76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028" y="5022351"/>
            <a:ext cx="720000" cy="720000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6E6A5E16-37FB-EE95-F8EA-D24D44DD4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952" y="5022029"/>
            <a:ext cx="720000" cy="72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3EDAE0-9ABF-0C0C-9BC5-301750A22785}"/>
              </a:ext>
            </a:extLst>
          </p:cNvPr>
          <p:cNvSpPr txBox="1"/>
          <p:nvPr/>
        </p:nvSpPr>
        <p:spPr>
          <a:xfrm>
            <a:off x="5794502" y="5790103"/>
            <a:ext cx="131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pre-processing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A2C700-BF93-2E23-38EA-3B1CB57667EB}"/>
              </a:ext>
            </a:extLst>
          </p:cNvPr>
          <p:cNvSpPr txBox="1"/>
          <p:nvPr/>
        </p:nvSpPr>
        <p:spPr>
          <a:xfrm>
            <a:off x="8827423" y="5790104"/>
            <a:ext cx="13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packing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FFE2E5-D399-507F-AA49-DE9D8C763E87}"/>
              </a:ext>
            </a:extLst>
          </p:cNvPr>
          <p:cNvSpPr txBox="1"/>
          <p:nvPr/>
        </p:nvSpPr>
        <p:spPr>
          <a:xfrm>
            <a:off x="7435689" y="5863817"/>
            <a:ext cx="110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Queuing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FC07D1-FB1A-9902-69B2-AE080EE8AD56}"/>
              </a:ext>
            </a:extLst>
          </p:cNvPr>
          <p:cNvSpPr txBox="1"/>
          <p:nvPr/>
        </p:nvSpPr>
        <p:spPr>
          <a:xfrm>
            <a:off x="10340028" y="5790102"/>
            <a:ext cx="111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Timed sending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0F0FE-6599-D697-C7DB-29ECDBE2012C}"/>
              </a:ext>
            </a:extLst>
          </p:cNvPr>
          <p:cNvSpPr txBox="1"/>
          <p:nvPr/>
        </p:nvSpPr>
        <p:spPr>
          <a:xfrm>
            <a:off x="4766774" y="113357"/>
            <a:ext cx="223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Relay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C2A62D-4499-C6A3-87B4-D334028026A9}"/>
              </a:ext>
            </a:extLst>
          </p:cNvPr>
          <p:cNvSpPr txBox="1"/>
          <p:nvPr/>
        </p:nvSpPr>
        <p:spPr>
          <a:xfrm>
            <a:off x="285912" y="113356"/>
            <a:ext cx="142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578FF2-3541-22BA-2F02-5B42D5E9B228}"/>
              </a:ext>
            </a:extLst>
          </p:cNvPr>
          <p:cNvSpPr txBox="1"/>
          <p:nvPr/>
        </p:nvSpPr>
        <p:spPr>
          <a:xfrm>
            <a:off x="9879755" y="111212"/>
            <a:ext cx="22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56388-4B27-7306-62AF-D256C1E76718}"/>
              </a:ext>
            </a:extLst>
          </p:cNvPr>
          <p:cNvSpPr txBox="1"/>
          <p:nvPr/>
        </p:nvSpPr>
        <p:spPr>
          <a:xfrm>
            <a:off x="2191863" y="647334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BE33B6-5467-2CC4-B2BF-9D4D2B3DCAD1}"/>
              </a:ext>
            </a:extLst>
          </p:cNvPr>
          <p:cNvSpPr txBox="1"/>
          <p:nvPr/>
        </p:nvSpPr>
        <p:spPr>
          <a:xfrm>
            <a:off x="7056151" y="650635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内容占位符 4" descr="图标&#10;&#10;描述已自动生成">
            <a:extLst>
              <a:ext uri="{FF2B5EF4-FFF2-40B4-BE49-F238E27FC236}">
                <a16:creationId xmlns:a16="http://schemas.microsoft.com/office/drawing/2014/main" id="{E1AD2F81-2A36-FF80-90F1-0CAC7A4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2552363"/>
            <a:ext cx="900000" cy="900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F36FB4D-ADCB-7F79-C54A-940868D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3524296"/>
            <a:ext cx="900000" cy="900000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7F453A89-9EC0-1FCB-0D95-3E0324CB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7" y="2414643"/>
            <a:ext cx="1263600" cy="1263600"/>
          </a:xfrm>
          <a:prstGeom prst="rect">
            <a:avLst/>
          </a:prstGeom>
        </p:spPr>
      </p:pic>
      <p:pic>
        <p:nvPicPr>
          <p:cNvPr id="15" name="内容占位符 4" descr="图标&#10;&#10;描述已自动生成">
            <a:extLst>
              <a:ext uri="{FF2B5EF4-FFF2-40B4-BE49-F238E27FC236}">
                <a16:creationId xmlns:a16="http://schemas.microsoft.com/office/drawing/2014/main" id="{D7AB63F8-E263-17B1-32BB-3B12C5C2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4490886"/>
            <a:ext cx="900000" cy="9000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59CF2-72BD-8A9A-3E9A-82D9BB2806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73200" y="1082705"/>
            <a:ext cx="3646979" cy="3081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A993DCF-A657-C8E0-C2A7-7C63D31DC10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631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5661DA8-A081-96DB-7BB0-01DA2F9293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15271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A9D4875-08A7-150B-26DD-A0A3BFEE4C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916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F1F0948-AAC3-2E0F-F9FA-EE9D0D4355D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1868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AD3738D-8702-30B7-EB4B-E03C1DF6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5467180"/>
            <a:ext cx="896400" cy="896400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28AF5AF-2C10-BCD2-5BC9-3D8948BD58E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28689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EFB6C6A-01A6-A432-A161-E1B5D12C95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368637" y="1715663"/>
            <a:ext cx="3536653" cy="13307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4EF116-2A1F-262C-DEB1-0961579CDA9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83779" y="1390820"/>
            <a:ext cx="3521511" cy="324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A87940E-D507-BB14-AB46-EABCF50EB008}"/>
              </a:ext>
            </a:extLst>
          </p:cNvPr>
          <p:cNvSpPr/>
          <p:nvPr/>
        </p:nvSpPr>
        <p:spPr>
          <a:xfrm>
            <a:off x="925971" y="1307940"/>
            <a:ext cx="10556111" cy="504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AWS Cloud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C9684-D8A5-9C1D-3F58-FCE0AF466189}"/>
              </a:ext>
            </a:extLst>
          </p:cNvPr>
          <p:cNvSpPr/>
          <p:nvPr/>
        </p:nvSpPr>
        <p:spPr>
          <a:xfrm>
            <a:off x="1192190" y="2025570"/>
            <a:ext cx="9999561" cy="3923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VPC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93965-2EBF-5535-5724-88B1DE2A08AD}"/>
              </a:ext>
            </a:extLst>
          </p:cNvPr>
          <p:cNvSpPr/>
          <p:nvPr/>
        </p:nvSpPr>
        <p:spPr>
          <a:xfrm>
            <a:off x="2777925" y="1527859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1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1E571-C2E7-C639-046F-02C6354E8458}"/>
              </a:ext>
            </a:extLst>
          </p:cNvPr>
          <p:cNvSpPr/>
          <p:nvPr/>
        </p:nvSpPr>
        <p:spPr>
          <a:xfrm>
            <a:off x="6856071" y="1527858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2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9FBAB7A-53D1-F397-48D2-0DD74F86E4AC}"/>
              </a:ext>
            </a:extLst>
          </p:cNvPr>
          <p:cNvSpPr/>
          <p:nvPr/>
        </p:nvSpPr>
        <p:spPr>
          <a:xfrm>
            <a:off x="3009041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58E5BF3-E239-D264-C09D-6BE8791EC125}"/>
              </a:ext>
            </a:extLst>
          </p:cNvPr>
          <p:cNvSpPr/>
          <p:nvPr/>
        </p:nvSpPr>
        <p:spPr>
          <a:xfrm>
            <a:off x="3173578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09AC63-A07C-A23B-56F1-9BF1440A81E7}"/>
              </a:ext>
            </a:extLst>
          </p:cNvPr>
          <p:cNvSpPr/>
          <p:nvPr/>
        </p:nvSpPr>
        <p:spPr>
          <a:xfrm>
            <a:off x="1886673" y="2257063"/>
            <a:ext cx="8750461" cy="35765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06D24852-0393-1727-BEFB-0BDBBCF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" y="3415821"/>
            <a:ext cx="720000" cy="72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077CB-5B32-DCA3-4609-FFBAA660D2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68101" y="3774753"/>
            <a:ext cx="869287" cy="10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D0CE6C0-7935-6646-FEFC-B439789AE970}"/>
              </a:ext>
            </a:extLst>
          </p:cNvPr>
          <p:cNvSpPr/>
          <p:nvPr/>
        </p:nvSpPr>
        <p:spPr>
          <a:xfrm>
            <a:off x="3928416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3E99D65-36BB-7783-65B7-D68E80CBF17D}"/>
              </a:ext>
            </a:extLst>
          </p:cNvPr>
          <p:cNvSpPr/>
          <p:nvPr/>
        </p:nvSpPr>
        <p:spPr>
          <a:xfrm>
            <a:off x="4683254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0C24B7D-559D-C042-404E-13FCC653E839}"/>
              </a:ext>
            </a:extLst>
          </p:cNvPr>
          <p:cNvSpPr/>
          <p:nvPr/>
        </p:nvSpPr>
        <p:spPr>
          <a:xfrm>
            <a:off x="3173578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C3F54FD-E555-0111-9241-370A307B6B9A}"/>
              </a:ext>
            </a:extLst>
          </p:cNvPr>
          <p:cNvSpPr/>
          <p:nvPr/>
        </p:nvSpPr>
        <p:spPr>
          <a:xfrm>
            <a:off x="3927666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DFA6092-7254-0A9F-1DCD-7A8C8293B1D1}"/>
              </a:ext>
            </a:extLst>
          </p:cNvPr>
          <p:cNvSpPr/>
          <p:nvPr/>
        </p:nvSpPr>
        <p:spPr>
          <a:xfrm>
            <a:off x="4681754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30C6A9-D1B2-E061-8082-8CA4FBF300E5}"/>
              </a:ext>
            </a:extLst>
          </p:cNvPr>
          <p:cNvSpPr/>
          <p:nvPr/>
        </p:nvSpPr>
        <p:spPr>
          <a:xfrm>
            <a:off x="3173578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913837-6893-DF59-9E30-2A63BD0BC2C8}"/>
              </a:ext>
            </a:extLst>
          </p:cNvPr>
          <p:cNvSpPr/>
          <p:nvPr/>
        </p:nvSpPr>
        <p:spPr>
          <a:xfrm>
            <a:off x="3927666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E575A93-346B-7138-9F0A-56BCBF11B468}"/>
              </a:ext>
            </a:extLst>
          </p:cNvPr>
          <p:cNvSpPr/>
          <p:nvPr/>
        </p:nvSpPr>
        <p:spPr>
          <a:xfrm>
            <a:off x="4681754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16261-C20B-F71F-CBA4-0E41D563D516}"/>
              </a:ext>
            </a:extLst>
          </p:cNvPr>
          <p:cNvSpPr txBox="1"/>
          <p:nvPr/>
        </p:nvSpPr>
        <p:spPr>
          <a:xfrm>
            <a:off x="5493634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52738-A5A6-FA8F-E6E8-4F9B42B6AD2D}"/>
              </a:ext>
            </a:extLst>
          </p:cNvPr>
          <p:cNvSpPr txBox="1"/>
          <p:nvPr/>
        </p:nvSpPr>
        <p:spPr>
          <a:xfrm rot="5400000">
            <a:off x="4011632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77881D8-2989-D459-9B62-77D068535E3F}"/>
              </a:ext>
            </a:extLst>
          </p:cNvPr>
          <p:cNvSpPr/>
          <p:nvPr/>
        </p:nvSpPr>
        <p:spPr>
          <a:xfrm>
            <a:off x="7039812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EF395F5B-F6B1-78E6-7DD0-6653B99F26E3}"/>
              </a:ext>
            </a:extLst>
          </p:cNvPr>
          <p:cNvSpPr/>
          <p:nvPr/>
        </p:nvSpPr>
        <p:spPr>
          <a:xfrm>
            <a:off x="7204349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060AF9C-BA9D-6E0A-16E5-EEFC9BB7047D}"/>
              </a:ext>
            </a:extLst>
          </p:cNvPr>
          <p:cNvSpPr/>
          <p:nvPr/>
        </p:nvSpPr>
        <p:spPr>
          <a:xfrm>
            <a:off x="7959187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D0436F5-696F-B69B-A85F-59C8AF01CBAC}"/>
              </a:ext>
            </a:extLst>
          </p:cNvPr>
          <p:cNvSpPr/>
          <p:nvPr/>
        </p:nvSpPr>
        <p:spPr>
          <a:xfrm>
            <a:off x="8714025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ECB2ECE-507F-F5C0-6C5E-FF21B282890C}"/>
              </a:ext>
            </a:extLst>
          </p:cNvPr>
          <p:cNvSpPr/>
          <p:nvPr/>
        </p:nvSpPr>
        <p:spPr>
          <a:xfrm>
            <a:off x="7204349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BFEF6F1-82CC-61CE-7A1A-4F3029111C81}"/>
              </a:ext>
            </a:extLst>
          </p:cNvPr>
          <p:cNvSpPr/>
          <p:nvPr/>
        </p:nvSpPr>
        <p:spPr>
          <a:xfrm>
            <a:off x="7958437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5BCFF40-2FCF-4555-4D31-F2ACA39EF8C3}"/>
              </a:ext>
            </a:extLst>
          </p:cNvPr>
          <p:cNvSpPr/>
          <p:nvPr/>
        </p:nvSpPr>
        <p:spPr>
          <a:xfrm>
            <a:off x="8712525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F1B21A-2BE1-B11D-DA0B-45FC0B7EDEA0}"/>
              </a:ext>
            </a:extLst>
          </p:cNvPr>
          <p:cNvSpPr/>
          <p:nvPr/>
        </p:nvSpPr>
        <p:spPr>
          <a:xfrm>
            <a:off x="7204349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13B0A46-61D7-62C9-2A3D-97CE84F8C384}"/>
              </a:ext>
            </a:extLst>
          </p:cNvPr>
          <p:cNvSpPr/>
          <p:nvPr/>
        </p:nvSpPr>
        <p:spPr>
          <a:xfrm>
            <a:off x="7958437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BDC833C-135D-6E81-796E-D27658A2F656}"/>
              </a:ext>
            </a:extLst>
          </p:cNvPr>
          <p:cNvSpPr/>
          <p:nvPr/>
        </p:nvSpPr>
        <p:spPr>
          <a:xfrm>
            <a:off x="8712525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714E03-311A-9B3D-CE99-4A57C35EE7C8}"/>
              </a:ext>
            </a:extLst>
          </p:cNvPr>
          <p:cNvSpPr txBox="1"/>
          <p:nvPr/>
        </p:nvSpPr>
        <p:spPr>
          <a:xfrm>
            <a:off x="9524405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A1CF83-B71A-0A72-6EB6-A0B0ED369A5C}"/>
              </a:ext>
            </a:extLst>
          </p:cNvPr>
          <p:cNvSpPr txBox="1"/>
          <p:nvPr/>
        </p:nvSpPr>
        <p:spPr>
          <a:xfrm rot="5400000">
            <a:off x="8042403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8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6AACA715-BE7C-3DEF-CC91-3F6AA4D7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4027715"/>
            <a:ext cx="2520000" cy="25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A906EEAD-7025-8770-A884-E02F9CE0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435428"/>
            <a:ext cx="2520000" cy="252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6792D54-C41A-6E1A-EACF-124FE637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9" y="4027715"/>
            <a:ext cx="2520000" cy="25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F613C0-FAF4-0F2E-27FA-6B4607883EB9}"/>
              </a:ext>
            </a:extLst>
          </p:cNvPr>
          <p:cNvSpPr txBox="1"/>
          <p:nvPr/>
        </p:nvSpPr>
        <p:spPr>
          <a:xfrm>
            <a:off x="500743" y="3646714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1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D1B49-3C3F-3B8B-96E7-96E9A1B1671E}"/>
              </a:ext>
            </a:extLst>
          </p:cNvPr>
          <p:cNvSpPr txBox="1"/>
          <p:nvPr/>
        </p:nvSpPr>
        <p:spPr>
          <a:xfrm>
            <a:off x="4746172" y="10885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2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FBFA-EA98-508A-1EB9-D1814F34B3E1}"/>
              </a:ext>
            </a:extLst>
          </p:cNvPr>
          <p:cNvSpPr txBox="1"/>
          <p:nvPr/>
        </p:nvSpPr>
        <p:spPr>
          <a:xfrm>
            <a:off x="9440615" y="3566050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Cloud Server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CC1FADD-D83A-A70F-C66A-1C462FF9802F}"/>
              </a:ext>
            </a:extLst>
          </p:cNvPr>
          <p:cNvCxnSpPr/>
          <p:nvPr/>
        </p:nvCxnSpPr>
        <p:spPr>
          <a:xfrm flipV="1">
            <a:off x="3233057" y="2955428"/>
            <a:ext cx="1752600" cy="21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EB10796-859C-68A3-627D-BCF0019A6E4B}"/>
              </a:ext>
            </a:extLst>
          </p:cNvPr>
          <p:cNvCxnSpPr>
            <a:cxnSpLocks/>
          </p:cNvCxnSpPr>
          <p:nvPr/>
        </p:nvCxnSpPr>
        <p:spPr>
          <a:xfrm flipH="1">
            <a:off x="3352800" y="3102429"/>
            <a:ext cx="1722643" cy="21740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8BAAB1A-E9A9-6EE9-0B42-9DCF69E45961}"/>
              </a:ext>
            </a:extLst>
          </p:cNvPr>
          <p:cNvCxnSpPr>
            <a:cxnSpLocks/>
          </p:cNvCxnSpPr>
          <p:nvPr/>
        </p:nvCxnSpPr>
        <p:spPr>
          <a:xfrm flipH="1" flipV="1">
            <a:off x="7326092" y="2977196"/>
            <a:ext cx="1796145" cy="2072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7ECC38-160B-E113-A8B3-23D5F012B858}"/>
              </a:ext>
            </a:extLst>
          </p:cNvPr>
          <p:cNvCxnSpPr>
            <a:cxnSpLocks/>
          </p:cNvCxnSpPr>
          <p:nvPr/>
        </p:nvCxnSpPr>
        <p:spPr>
          <a:xfrm>
            <a:off x="7239009" y="3113312"/>
            <a:ext cx="1763486" cy="2076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D11F71B-0CC0-DE75-708F-8F5C9BD5AC1B}"/>
              </a:ext>
            </a:extLst>
          </p:cNvPr>
          <p:cNvSpPr txBox="1"/>
          <p:nvPr/>
        </p:nvSpPr>
        <p:spPr>
          <a:xfrm>
            <a:off x="261258" y="119745"/>
            <a:ext cx="214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帯域幅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23EF40-1E1D-B00A-7E40-666F684FCCFF}"/>
              </a:ext>
            </a:extLst>
          </p:cNvPr>
          <p:cNvSpPr txBox="1"/>
          <p:nvPr/>
        </p:nvSpPr>
        <p:spPr>
          <a:xfrm rot="18590071">
            <a:off x="3043928" y="3186575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670366-C908-28DF-5612-DDCB755D5E0E}"/>
              </a:ext>
            </a:extLst>
          </p:cNvPr>
          <p:cNvSpPr txBox="1"/>
          <p:nvPr/>
        </p:nvSpPr>
        <p:spPr>
          <a:xfrm rot="2891470">
            <a:off x="7630176" y="3597669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7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33727EE-EC8C-CF3A-7208-CA105F70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585986"/>
            <a:ext cx="540000" cy="5400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8B6F62C1-CDE9-33A3-240E-5BEF3F0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2349000"/>
            <a:ext cx="2160000" cy="216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BAEBC46-CBD5-E351-26A2-D161934A9474}"/>
              </a:ext>
            </a:extLst>
          </p:cNvPr>
          <p:cNvCxnSpPr>
            <a:cxnSpLocks/>
          </p:cNvCxnSpPr>
          <p:nvPr/>
        </p:nvCxnSpPr>
        <p:spPr>
          <a:xfrm>
            <a:off x="1982356" y="933252"/>
            <a:ext cx="5126015" cy="18643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DD8DD-E388-85EB-AC95-2436CB1242CF}"/>
              </a:ext>
            </a:extLst>
          </p:cNvPr>
          <p:cNvSpPr txBox="1"/>
          <p:nvPr/>
        </p:nvSpPr>
        <p:spPr>
          <a:xfrm>
            <a:off x="1268547" y="5214943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0A5E083-3573-6724-62BF-F9930B285C9D}"/>
              </a:ext>
            </a:extLst>
          </p:cNvPr>
          <p:cNvCxnSpPr>
            <a:cxnSpLocks/>
          </p:cNvCxnSpPr>
          <p:nvPr/>
        </p:nvCxnSpPr>
        <p:spPr>
          <a:xfrm>
            <a:off x="1998686" y="1605767"/>
            <a:ext cx="5109684" cy="1504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D52109-07A8-DCF3-C9D7-1F7B052AFB2E}"/>
              </a:ext>
            </a:extLst>
          </p:cNvPr>
          <p:cNvCxnSpPr>
            <a:cxnSpLocks/>
          </p:cNvCxnSpPr>
          <p:nvPr/>
        </p:nvCxnSpPr>
        <p:spPr>
          <a:xfrm>
            <a:off x="1998685" y="2314668"/>
            <a:ext cx="5109685" cy="1093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5B2E33-7853-97C0-6F17-1282CF4E6CCA}"/>
              </a:ext>
            </a:extLst>
          </p:cNvPr>
          <p:cNvCxnSpPr>
            <a:cxnSpLocks/>
          </p:cNvCxnSpPr>
          <p:nvPr/>
        </p:nvCxnSpPr>
        <p:spPr>
          <a:xfrm>
            <a:off x="1998685" y="3095290"/>
            <a:ext cx="5109685" cy="6159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0BE2EDE-B98D-D059-D25C-6C99774508CE}"/>
              </a:ext>
            </a:extLst>
          </p:cNvPr>
          <p:cNvCxnSpPr>
            <a:cxnSpLocks/>
          </p:cNvCxnSpPr>
          <p:nvPr/>
        </p:nvCxnSpPr>
        <p:spPr>
          <a:xfrm>
            <a:off x="1982356" y="3819364"/>
            <a:ext cx="5142345" cy="1765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B7B4B3B-925C-D91B-0A84-69578779DC67}"/>
              </a:ext>
            </a:extLst>
          </p:cNvPr>
          <p:cNvCxnSpPr>
            <a:cxnSpLocks/>
          </p:cNvCxnSpPr>
          <p:nvPr/>
        </p:nvCxnSpPr>
        <p:spPr>
          <a:xfrm flipV="1">
            <a:off x="2047875" y="4562486"/>
            <a:ext cx="5060495" cy="1664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45EF0E5-0EA0-28E9-7D16-A5FB0812FD2F}"/>
              </a:ext>
            </a:extLst>
          </p:cNvPr>
          <p:cNvSpPr txBox="1"/>
          <p:nvPr/>
        </p:nvSpPr>
        <p:spPr>
          <a:xfrm>
            <a:off x="7559721" y="1727072"/>
            <a:ext cx="193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F0D545-C232-2334-BF3F-EB3F7134AA56}"/>
              </a:ext>
            </a:extLst>
          </p:cNvPr>
          <p:cNvSpPr txBox="1"/>
          <p:nvPr/>
        </p:nvSpPr>
        <p:spPr>
          <a:xfrm>
            <a:off x="914582" y="86660"/>
            <a:ext cx="11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3E997-AEC1-8896-B4C2-399C45736A81}"/>
              </a:ext>
            </a:extLst>
          </p:cNvPr>
          <p:cNvSpPr txBox="1"/>
          <p:nvPr/>
        </p:nvSpPr>
        <p:spPr>
          <a:xfrm>
            <a:off x="3201213" y="4753278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9EF0C-2B1B-1119-D4A9-038D11E5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1335767"/>
            <a:ext cx="540000" cy="540000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1172A5F-ABE7-9C31-BA2D-6A1F29CB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085548"/>
            <a:ext cx="540000" cy="5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F3612-D13F-193F-5121-7AADF5F7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2835329"/>
            <a:ext cx="540000" cy="540000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E264126-2191-8484-8B93-FB39299D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85110"/>
            <a:ext cx="540000" cy="5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7BC172-E5FA-8AF9-283F-038EDF87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4334891"/>
            <a:ext cx="540000" cy="540000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A888C5C-72E1-C60D-66A9-34CC1DEF55B4}"/>
              </a:ext>
            </a:extLst>
          </p:cNvPr>
          <p:cNvCxnSpPr>
            <a:cxnSpLocks/>
          </p:cNvCxnSpPr>
          <p:nvPr/>
        </p:nvCxnSpPr>
        <p:spPr>
          <a:xfrm flipV="1">
            <a:off x="1998685" y="4255520"/>
            <a:ext cx="5109685" cy="236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F3DD39B-2F4F-BBB8-AE0A-5EA76F327DC6}"/>
              </a:ext>
            </a:extLst>
          </p:cNvPr>
          <p:cNvSpPr/>
          <p:nvPr/>
        </p:nvSpPr>
        <p:spPr>
          <a:xfrm>
            <a:off x="696927" y="1435261"/>
            <a:ext cx="10736495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C77DFD4-5466-E0A1-12CA-A4742931F58B}"/>
              </a:ext>
            </a:extLst>
          </p:cNvPr>
          <p:cNvSpPr/>
          <p:nvPr/>
        </p:nvSpPr>
        <p:spPr>
          <a:xfrm>
            <a:off x="1076445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8BA5E-5583-A831-2AF2-124200AD7542}"/>
              </a:ext>
            </a:extLst>
          </p:cNvPr>
          <p:cNvSpPr/>
          <p:nvPr/>
        </p:nvSpPr>
        <p:spPr>
          <a:xfrm>
            <a:off x="4419083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E225B1-741C-8468-F505-E66172356C63}"/>
              </a:ext>
            </a:extLst>
          </p:cNvPr>
          <p:cNvSpPr/>
          <p:nvPr/>
        </p:nvSpPr>
        <p:spPr>
          <a:xfrm>
            <a:off x="7926252" y="2071867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97DCD-3120-717C-2153-48201C3F23D8}"/>
              </a:ext>
            </a:extLst>
          </p:cNvPr>
          <p:cNvSpPr/>
          <p:nvPr/>
        </p:nvSpPr>
        <p:spPr>
          <a:xfrm>
            <a:off x="1446835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58116-A0CD-70D9-0E67-EA174192AFE0}"/>
              </a:ext>
            </a:extLst>
          </p:cNvPr>
          <p:cNvSpPr/>
          <p:nvPr/>
        </p:nvSpPr>
        <p:spPr>
          <a:xfrm>
            <a:off x="4760536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763F5F-0F09-BF56-AFEC-AA53B632B898}"/>
              </a:ext>
            </a:extLst>
          </p:cNvPr>
          <p:cNvSpPr/>
          <p:nvPr/>
        </p:nvSpPr>
        <p:spPr>
          <a:xfrm>
            <a:off x="8285127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60A1D7-D29D-7AAE-0CC8-7AB46F9D96CD}"/>
              </a:ext>
            </a:extLst>
          </p:cNvPr>
          <p:cNvSpPr/>
          <p:nvPr/>
        </p:nvSpPr>
        <p:spPr>
          <a:xfrm>
            <a:off x="14468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BA388-FD7F-077F-3E0B-E34D158DC7A1}"/>
              </a:ext>
            </a:extLst>
          </p:cNvPr>
          <p:cNvSpPr/>
          <p:nvPr/>
        </p:nvSpPr>
        <p:spPr>
          <a:xfrm>
            <a:off x="47605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07B02-CF11-59D3-7AE0-18473A7F50BA}"/>
              </a:ext>
            </a:extLst>
          </p:cNvPr>
          <p:cNvSpPr/>
          <p:nvPr/>
        </p:nvSpPr>
        <p:spPr>
          <a:xfrm>
            <a:off x="1446834" y="41495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1140F-12A3-8FF2-CDAD-3DBEA2FAB291}"/>
              </a:ext>
            </a:extLst>
          </p:cNvPr>
          <p:cNvSpPr/>
          <p:nvPr/>
        </p:nvSpPr>
        <p:spPr>
          <a:xfrm>
            <a:off x="4760534" y="414381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EE990C64-2FE8-91EF-6EF2-EC13F850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1" y="4524559"/>
            <a:ext cx="540000" cy="5400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C6644CE8-2F96-F47D-2451-140565B6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1" y="4537733"/>
            <a:ext cx="540000" cy="54000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FFCE1215-3590-5ED8-AA9C-0F09E99A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5035851"/>
            <a:ext cx="540000" cy="540000"/>
          </a:xfrm>
          <a:prstGeom prst="rect">
            <a:avLst/>
          </a:prstGeom>
        </p:spPr>
      </p:pic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96467FF7-F05E-8E44-B0D7-9974087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3" y="454219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8E7B1496-DA00-9A02-6AE4-3B8DA68A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73" y="455537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7F06DAC7-7406-9394-4F1C-046382E3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07" y="505349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B17876-FBD6-5669-4A21-301752A0B610}"/>
              </a:ext>
            </a:extLst>
          </p:cNvPr>
          <p:cNvSpPr/>
          <p:nvPr/>
        </p:nvSpPr>
        <p:spPr>
          <a:xfrm>
            <a:off x="8285127" y="347344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1F573-2CF6-21E6-92D2-86AC2373DD94}"/>
              </a:ext>
            </a:extLst>
          </p:cNvPr>
          <p:cNvSpPr/>
          <p:nvPr/>
        </p:nvSpPr>
        <p:spPr>
          <a:xfrm>
            <a:off x="8285127" y="4238418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018BBB-D880-FA5F-AFCC-CCF5A510CAA6}"/>
              </a:ext>
            </a:extLst>
          </p:cNvPr>
          <p:cNvSpPr/>
          <p:nvPr/>
        </p:nvSpPr>
        <p:spPr>
          <a:xfrm>
            <a:off x="8285127" y="5003389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956C-446F-A096-1D98-EDF2CBF3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8BCCAEA-D011-32DD-DD86-3B4A34E4AB30}"/>
              </a:ext>
            </a:extLst>
          </p:cNvPr>
          <p:cNvSpPr/>
          <p:nvPr/>
        </p:nvSpPr>
        <p:spPr>
          <a:xfrm>
            <a:off x="1844298" y="1435261"/>
            <a:ext cx="10166888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749341B-7C9C-CA65-E3B3-5E565540374D}"/>
              </a:ext>
            </a:extLst>
          </p:cNvPr>
          <p:cNvSpPr/>
          <p:nvPr/>
        </p:nvSpPr>
        <p:spPr>
          <a:xfrm>
            <a:off x="8779504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1F9F1F-64DF-DB93-38D1-B997C18E4131}"/>
              </a:ext>
            </a:extLst>
          </p:cNvPr>
          <p:cNvSpPr/>
          <p:nvPr/>
        </p:nvSpPr>
        <p:spPr>
          <a:xfrm>
            <a:off x="2176954" y="2048641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B3B989-C929-F1FB-99B2-3878196AAB1B}"/>
              </a:ext>
            </a:extLst>
          </p:cNvPr>
          <p:cNvSpPr/>
          <p:nvPr/>
        </p:nvSpPr>
        <p:spPr>
          <a:xfrm>
            <a:off x="9120957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2DBDB7-203D-FE80-B80D-4FE319F184FE}"/>
              </a:ext>
            </a:extLst>
          </p:cNvPr>
          <p:cNvSpPr/>
          <p:nvPr/>
        </p:nvSpPr>
        <p:spPr>
          <a:xfrm>
            <a:off x="2518407" y="2462284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66045A-F58A-151B-A054-767DA270A561}"/>
              </a:ext>
            </a:extLst>
          </p:cNvPr>
          <p:cNvSpPr/>
          <p:nvPr/>
        </p:nvSpPr>
        <p:spPr>
          <a:xfrm>
            <a:off x="9120956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CDDAF0-27B8-FC89-98A2-B5747AF0A65E}"/>
              </a:ext>
            </a:extLst>
          </p:cNvPr>
          <p:cNvSpPr/>
          <p:nvPr/>
        </p:nvSpPr>
        <p:spPr>
          <a:xfrm>
            <a:off x="9120955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75A35B81-1C80-B030-D1E4-8DDA5F02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44" y="419350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E4790EA6-D5D6-280C-8275-D2B78309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94" y="420668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CE17B759-27A5-8357-648C-8860E081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28" y="470480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512CDE7-F6C4-DF57-59E6-4FBA501E90A9}"/>
              </a:ext>
            </a:extLst>
          </p:cNvPr>
          <p:cNvSpPr/>
          <p:nvPr/>
        </p:nvSpPr>
        <p:spPr>
          <a:xfrm>
            <a:off x="2518407" y="3227255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E0A918-5BB5-9EB3-48C6-6D9F546E0C1E}"/>
              </a:ext>
            </a:extLst>
          </p:cNvPr>
          <p:cNvSpPr/>
          <p:nvPr/>
        </p:nvSpPr>
        <p:spPr>
          <a:xfrm>
            <a:off x="2518407" y="399222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395E4-D3FB-FB4E-0B71-9F1B2F2BEA74}"/>
              </a:ext>
            </a:extLst>
          </p:cNvPr>
          <p:cNvSpPr/>
          <p:nvPr/>
        </p:nvSpPr>
        <p:spPr>
          <a:xfrm>
            <a:off x="2518407" y="475719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5">
            <a:extLst>
              <a:ext uri="{FF2B5EF4-FFF2-40B4-BE49-F238E27FC236}">
                <a16:creationId xmlns:a16="http://schemas.microsoft.com/office/drawing/2014/main" id="{B994C22B-37E3-A2B5-B24A-22B295FC97A3}"/>
              </a:ext>
            </a:extLst>
          </p:cNvPr>
          <p:cNvSpPr/>
          <p:nvPr/>
        </p:nvSpPr>
        <p:spPr>
          <a:xfrm>
            <a:off x="5437148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94F97D9D-A68B-7C60-8120-AAA1378984E5}"/>
              </a:ext>
            </a:extLst>
          </p:cNvPr>
          <p:cNvSpPr/>
          <p:nvPr/>
        </p:nvSpPr>
        <p:spPr>
          <a:xfrm>
            <a:off x="5778601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A7FEF3CF-0BB5-A559-BBB9-E8DFE6E13C5E}"/>
              </a:ext>
            </a:extLst>
          </p:cNvPr>
          <p:cNvSpPr/>
          <p:nvPr/>
        </p:nvSpPr>
        <p:spPr>
          <a:xfrm>
            <a:off x="5778600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13">
            <a:extLst>
              <a:ext uri="{FF2B5EF4-FFF2-40B4-BE49-F238E27FC236}">
                <a16:creationId xmlns:a16="http://schemas.microsoft.com/office/drawing/2014/main" id="{0080E9D4-E519-6756-E08F-8C9AC8FBA839}"/>
              </a:ext>
            </a:extLst>
          </p:cNvPr>
          <p:cNvSpPr/>
          <p:nvPr/>
        </p:nvSpPr>
        <p:spPr>
          <a:xfrm>
            <a:off x="5778599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6" name="图片 17" descr="徽标&#10;&#10;描述已自动生成">
            <a:extLst>
              <a:ext uri="{FF2B5EF4-FFF2-40B4-BE49-F238E27FC236}">
                <a16:creationId xmlns:a16="http://schemas.microsoft.com/office/drawing/2014/main" id="{42CE078E-994C-4568-53B1-BDF055CB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88" y="4193508"/>
            <a:ext cx="540000" cy="540000"/>
          </a:xfrm>
          <a:prstGeom prst="rect">
            <a:avLst/>
          </a:prstGeom>
        </p:spPr>
      </p:pic>
      <p:pic>
        <p:nvPicPr>
          <p:cNvPr id="27" name="图片 18" descr="徽标&#10;&#10;描述已自动生成">
            <a:extLst>
              <a:ext uri="{FF2B5EF4-FFF2-40B4-BE49-F238E27FC236}">
                <a16:creationId xmlns:a16="http://schemas.microsoft.com/office/drawing/2014/main" id="{59FDC94F-FC81-1FCF-FBB6-5E678EAD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38" y="4206682"/>
            <a:ext cx="540000" cy="540000"/>
          </a:xfrm>
          <a:prstGeom prst="rect">
            <a:avLst/>
          </a:prstGeom>
        </p:spPr>
      </p:pic>
      <p:pic>
        <p:nvPicPr>
          <p:cNvPr id="28" name="图片 19" descr="徽标&#10;&#10;描述已自动生成">
            <a:extLst>
              <a:ext uri="{FF2B5EF4-FFF2-40B4-BE49-F238E27FC236}">
                <a16:creationId xmlns:a16="http://schemas.microsoft.com/office/drawing/2014/main" id="{86DCDE01-E169-3ED6-9FD1-ABF8C453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72" y="4704800"/>
            <a:ext cx="540000" cy="5400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69732E1-9793-96B1-B9F1-4AB7B7757609}"/>
              </a:ext>
            </a:extLst>
          </p:cNvPr>
          <p:cNvSpPr/>
          <p:nvPr/>
        </p:nvSpPr>
        <p:spPr>
          <a:xfrm>
            <a:off x="666182" y="2458179"/>
            <a:ext cx="1007390" cy="5092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Client</a:t>
            </a:r>
            <a:br>
              <a:rPr lang="en-JP" dirty="0"/>
            </a:br>
            <a:r>
              <a:rPr lang="en-JP" dirty="0"/>
              <a:t>Tool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DADC10-1CDE-F187-C74F-83A686A5615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1673572" y="2712822"/>
            <a:ext cx="844835" cy="4105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E41399-2287-B630-E5C3-F8DC2AA3858B}"/>
              </a:ext>
            </a:extLst>
          </p:cNvPr>
          <p:cNvCxnSpPr>
            <a:cxnSpLocks/>
          </p:cNvCxnSpPr>
          <p:nvPr/>
        </p:nvCxnSpPr>
        <p:spPr>
          <a:xfrm>
            <a:off x="4798620" y="2614429"/>
            <a:ext cx="979979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BCDA43F6-EBD1-DDC5-3848-FE38101F7F1E}"/>
              </a:ext>
            </a:extLst>
          </p:cNvPr>
          <p:cNvSpPr/>
          <p:nvPr/>
        </p:nvSpPr>
        <p:spPr>
          <a:xfrm>
            <a:off x="4835471" y="1999281"/>
            <a:ext cx="4246536" cy="604434"/>
          </a:xfrm>
          <a:custGeom>
            <a:avLst/>
            <a:gdLst>
              <a:gd name="connsiteX0" fmla="*/ 0 w 4246536"/>
              <a:gd name="connsiteY0" fmla="*/ 604434 h 604434"/>
              <a:gd name="connsiteX1" fmla="*/ 1596326 w 4246536"/>
              <a:gd name="connsiteY1" fmla="*/ 0 h 604434"/>
              <a:gd name="connsiteX2" fmla="*/ 4246536 w 4246536"/>
              <a:gd name="connsiteY2" fmla="*/ 604434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6536" h="604434">
                <a:moveTo>
                  <a:pt x="0" y="604434"/>
                </a:moveTo>
                <a:cubicBezTo>
                  <a:pt x="444285" y="302217"/>
                  <a:pt x="888570" y="0"/>
                  <a:pt x="1596326" y="0"/>
                </a:cubicBezTo>
                <a:cubicBezTo>
                  <a:pt x="2304082" y="0"/>
                  <a:pt x="3275309" y="302217"/>
                  <a:pt x="4246536" y="604434"/>
                </a:cubicBezTo>
              </a:path>
            </a:pathLst>
          </a:custGeom>
          <a:noFill/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82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5567022" y="167561"/>
            <a:ext cx="10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6488" y="1414429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91055" y="1420075"/>
            <a:ext cx="2" cy="3743317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92523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202286" y="312232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54209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4555857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A940D1-69C7-507D-BEB0-FB1594835ADC}"/>
              </a:ext>
            </a:extLst>
          </p:cNvPr>
          <p:cNvSpPr txBox="1"/>
          <p:nvPr/>
        </p:nvSpPr>
        <p:spPr>
          <a:xfrm>
            <a:off x="2629050" y="1927492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送信時刻を記録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1C8B9B-C5C6-1807-C0E6-0E15A991195B}"/>
              </a:ext>
            </a:extLst>
          </p:cNvPr>
          <p:cNvSpPr txBox="1"/>
          <p:nvPr/>
        </p:nvSpPr>
        <p:spPr>
          <a:xfrm>
            <a:off x="7885412" y="2306448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受信時刻を記録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AA28D54-2746-04ED-8A07-179A7BA6A4C1}"/>
              </a:ext>
            </a:extLst>
          </p:cNvPr>
          <p:cNvSpPr/>
          <p:nvPr/>
        </p:nvSpPr>
        <p:spPr>
          <a:xfrm>
            <a:off x="1796143" y="241662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C1CCD3-859E-5271-9B03-6A40C9E6B842}"/>
              </a:ext>
            </a:extLst>
          </p:cNvPr>
          <p:cNvSpPr/>
          <p:nvPr/>
        </p:nvSpPr>
        <p:spPr>
          <a:xfrm>
            <a:off x="9780812" y="285360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08948E-8923-6238-6DCC-0355794BAD3C}"/>
              </a:ext>
            </a:extLst>
          </p:cNvPr>
          <p:cNvCxnSpPr>
            <a:endCxn id="2" idx="7"/>
          </p:cNvCxnSpPr>
          <p:nvPr/>
        </p:nvCxnSpPr>
        <p:spPr>
          <a:xfrm flipH="1">
            <a:off x="2325761" y="2279728"/>
            <a:ext cx="308582" cy="219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B824588-ED26-8891-E708-37442C25C0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685412" y="2660281"/>
            <a:ext cx="186268" cy="276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C262C56-B882-1F2B-9D24-F166EF98578A}"/>
              </a:ext>
            </a:extLst>
          </p:cNvPr>
          <p:cNvCxnSpPr>
            <a:cxnSpLocks/>
          </p:cNvCxnSpPr>
          <p:nvPr/>
        </p:nvCxnSpPr>
        <p:spPr>
          <a:xfrm>
            <a:off x="6080572" y="1425315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1514C2F-50A8-C5D7-00FE-4F84A31B4D0A}"/>
              </a:ext>
            </a:extLst>
          </p:cNvPr>
          <p:cNvSpPr txBox="1"/>
          <p:nvPr/>
        </p:nvSpPr>
        <p:spPr>
          <a:xfrm flipH="1">
            <a:off x="1549969" y="3984886"/>
            <a:ext cx="461665" cy="1511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時刻の流れ</a:t>
            </a:r>
          </a:p>
        </p:txBody>
      </p:sp>
    </p:spTree>
    <p:extLst>
      <p:ext uri="{BB962C8B-B14F-4D97-AF65-F5344CB8AC3E}">
        <p14:creationId xmlns:p14="http://schemas.microsoft.com/office/powerpoint/2010/main" val="410664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37846-89DD-1449-3B3C-ED12BE47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9" y="2399487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1AF62-0D3E-2500-6AA8-5E9D1D4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0" y="2431029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11E2C8-91DB-F998-065B-39319746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61" y="631029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7C1C6-2B7A-E32D-FB3A-E728CF04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361" y="2611029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C5CFB-C0A5-577A-97EE-60A6D909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361" y="4591029"/>
            <a:ext cx="1440000" cy="144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28446E-45F6-F3FB-B54E-E6F53CF6BBA9}"/>
              </a:ext>
            </a:extLst>
          </p:cNvPr>
          <p:cNvSpPr txBox="1"/>
          <p:nvPr/>
        </p:nvSpPr>
        <p:spPr>
          <a:xfrm>
            <a:off x="5544127" y="2061697"/>
            <a:ext cx="16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EEFC89B-9BEF-8112-CD1F-EC335D0F14D8}"/>
              </a:ext>
            </a:extLst>
          </p:cNvPr>
          <p:cNvCxnSpPr/>
          <p:nvPr/>
        </p:nvCxnSpPr>
        <p:spPr>
          <a:xfrm>
            <a:off x="3691371" y="296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8888A49-D64F-CEDE-55D5-2DCA13705EE7}"/>
              </a:ext>
            </a:extLst>
          </p:cNvPr>
          <p:cNvCxnSpPr>
            <a:cxnSpLocks/>
          </p:cNvCxnSpPr>
          <p:nvPr/>
        </p:nvCxnSpPr>
        <p:spPr>
          <a:xfrm flipH="1">
            <a:off x="3691371" y="332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8DC2B60-5108-795F-E007-BEA6806CD686}"/>
              </a:ext>
            </a:extLst>
          </p:cNvPr>
          <p:cNvCxnSpPr/>
          <p:nvPr/>
        </p:nvCxnSpPr>
        <p:spPr>
          <a:xfrm>
            <a:off x="7651371" y="314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7BD8D2C-D856-474A-3360-3CE0F906979D}"/>
              </a:ext>
            </a:extLst>
          </p:cNvPr>
          <p:cNvCxnSpPr>
            <a:cxnSpLocks/>
          </p:cNvCxnSpPr>
          <p:nvPr/>
        </p:nvCxnSpPr>
        <p:spPr>
          <a:xfrm rot="-2700000">
            <a:off x="7387767" y="2325633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B63892-D82F-FFCE-ECB6-CB5129AF87C4}"/>
              </a:ext>
            </a:extLst>
          </p:cNvPr>
          <p:cNvCxnSpPr>
            <a:cxnSpLocks/>
          </p:cNvCxnSpPr>
          <p:nvPr/>
        </p:nvCxnSpPr>
        <p:spPr>
          <a:xfrm rot="2700000">
            <a:off x="7513137" y="3958424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85B9F0D-13A1-92EA-5972-1321CD9E42EB}"/>
              </a:ext>
            </a:extLst>
          </p:cNvPr>
          <p:cNvCxnSpPr>
            <a:cxnSpLocks/>
          </p:cNvCxnSpPr>
          <p:nvPr/>
        </p:nvCxnSpPr>
        <p:spPr>
          <a:xfrm rot="-8100000">
            <a:off x="7339274" y="4051028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7E1737-E032-D40F-9CC7-2157939F1482}"/>
              </a:ext>
            </a:extLst>
          </p:cNvPr>
          <p:cNvSpPr txBox="1"/>
          <p:nvPr/>
        </p:nvSpPr>
        <p:spPr>
          <a:xfrm>
            <a:off x="3933012" y="2457461"/>
            <a:ext cx="9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C38B8B-A68C-EC52-8EC9-FAE3502D0FD3}"/>
              </a:ext>
            </a:extLst>
          </p:cNvPr>
          <p:cNvSpPr txBox="1"/>
          <p:nvPr/>
        </p:nvSpPr>
        <p:spPr>
          <a:xfrm>
            <a:off x="7734974" y="4845441"/>
            <a:ext cx="12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AF98C-0CC5-27E6-1426-C4C7BCAB097C}"/>
              </a:ext>
            </a:extLst>
          </p:cNvPr>
          <p:cNvSpPr txBox="1"/>
          <p:nvPr/>
        </p:nvSpPr>
        <p:spPr>
          <a:xfrm>
            <a:off x="1487942" y="2061697"/>
            <a:ext cx="18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Publisher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CB171-AE74-C582-A0C7-507D777FAA1F}"/>
              </a:ext>
            </a:extLst>
          </p:cNvPr>
          <p:cNvSpPr txBox="1"/>
          <p:nvPr/>
        </p:nvSpPr>
        <p:spPr>
          <a:xfrm>
            <a:off x="9108835" y="261697"/>
            <a:ext cx="2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Subscriber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4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584A743-BABB-553D-CA72-10DAA7451437}"/>
              </a:ext>
            </a:extLst>
          </p:cNvPr>
          <p:cNvSpPr/>
          <p:nvPr/>
        </p:nvSpPr>
        <p:spPr>
          <a:xfrm>
            <a:off x="555171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Publishers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2323751-7CBA-D00E-1F72-D82DAE20F463}"/>
              </a:ext>
            </a:extLst>
          </p:cNvPr>
          <p:cNvSpPr/>
          <p:nvPr/>
        </p:nvSpPr>
        <p:spPr>
          <a:xfrm>
            <a:off x="4931228" y="462643"/>
            <a:ext cx="2329543" cy="59327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Pub/Sub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message 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8B6E77F-1B07-BBB3-6D86-845845B228CC}"/>
              </a:ext>
            </a:extLst>
          </p:cNvPr>
          <p:cNvSpPr/>
          <p:nvPr/>
        </p:nvSpPr>
        <p:spPr>
          <a:xfrm>
            <a:off x="9307286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Subscribers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72FB730-A35D-DF18-4450-31712C079DD5}"/>
              </a:ext>
            </a:extLst>
          </p:cNvPr>
          <p:cNvSpPr/>
          <p:nvPr/>
        </p:nvSpPr>
        <p:spPr>
          <a:xfrm>
            <a:off x="5143499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1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E14EE2E-E193-491C-88F5-666D1795B758}"/>
              </a:ext>
            </a:extLst>
          </p:cNvPr>
          <p:cNvSpPr/>
          <p:nvPr/>
        </p:nvSpPr>
        <p:spPr>
          <a:xfrm>
            <a:off x="5143499" y="3842658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2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EF8A3F7-6F05-F489-7755-39C6A5D3D7B8}"/>
              </a:ext>
            </a:extLst>
          </p:cNvPr>
          <p:cNvSpPr/>
          <p:nvPr/>
        </p:nvSpPr>
        <p:spPr>
          <a:xfrm>
            <a:off x="767442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2C8550C-79F1-402F-D41E-4EBE586B0D2E}"/>
              </a:ext>
            </a:extLst>
          </p:cNvPr>
          <p:cNvSpPr/>
          <p:nvPr/>
        </p:nvSpPr>
        <p:spPr>
          <a:xfrm>
            <a:off x="767442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D08639B-7D22-9C23-7E34-9836BC175BA0}"/>
              </a:ext>
            </a:extLst>
          </p:cNvPr>
          <p:cNvSpPr/>
          <p:nvPr/>
        </p:nvSpPr>
        <p:spPr>
          <a:xfrm>
            <a:off x="767442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3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3F5BCD4-88CA-D8CB-DBA5-8B62E6566390}"/>
              </a:ext>
            </a:extLst>
          </p:cNvPr>
          <p:cNvSpPr/>
          <p:nvPr/>
        </p:nvSpPr>
        <p:spPr>
          <a:xfrm>
            <a:off x="9519558" y="1230086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1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D85A84A-95A7-85AD-A76C-97F7F0DF6CCE}"/>
              </a:ext>
            </a:extLst>
          </p:cNvPr>
          <p:cNvSpPr/>
          <p:nvPr/>
        </p:nvSpPr>
        <p:spPr>
          <a:xfrm>
            <a:off x="9519558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2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561B115-CD2C-05C6-7766-BCA3596A8A7A}"/>
              </a:ext>
            </a:extLst>
          </p:cNvPr>
          <p:cNvSpPr/>
          <p:nvPr/>
        </p:nvSpPr>
        <p:spPr>
          <a:xfrm>
            <a:off x="9519558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3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A1563EE-FBE5-B7BE-2F9E-A2966BDFBCEC}"/>
              </a:ext>
            </a:extLst>
          </p:cNvPr>
          <p:cNvSpPr/>
          <p:nvPr/>
        </p:nvSpPr>
        <p:spPr>
          <a:xfrm>
            <a:off x="9519558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4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D9409B0-AB78-F6C4-072F-F0083CFD3D09}"/>
              </a:ext>
            </a:extLst>
          </p:cNvPr>
          <p:cNvSpPr/>
          <p:nvPr/>
        </p:nvSpPr>
        <p:spPr>
          <a:xfrm>
            <a:off x="9519558" y="4713514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5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A661AFC-9DAA-7C01-E076-79E5634A0B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672442" y="2362200"/>
            <a:ext cx="24710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2D35C6-B17F-D811-C097-16F829D1292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672442" y="3233057"/>
            <a:ext cx="2471057" cy="870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0876037-434B-8234-E9A7-C6403A1B700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72442" y="4103914"/>
            <a:ext cx="2471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784AF29-4FF9-C052-C4C6-E363DB5549E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048499" y="1491343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7998D51-4A47-40DC-9393-ACCE2B469FC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48499" y="2362200"/>
            <a:ext cx="2471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3B49E61-63D6-AEC9-4861-55683594281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48499" y="2362200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1060761-05D5-DE23-E948-65A297D8B6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048499" y="4103914"/>
            <a:ext cx="24710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19D256-6FB3-54B6-A2AD-9A4CAFB76F9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048499" y="4103915"/>
            <a:ext cx="2471059" cy="87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5E9B8B-8E80-05C7-3049-CDF57521A9AB}"/>
              </a:ext>
            </a:extLst>
          </p:cNvPr>
          <p:cNvSpPr txBox="1"/>
          <p:nvPr/>
        </p:nvSpPr>
        <p:spPr>
          <a:xfrm>
            <a:off x="3347357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3DEB71-6419-BECE-4BE8-F781A295E5EF}"/>
              </a:ext>
            </a:extLst>
          </p:cNvPr>
          <p:cNvSpPr txBox="1"/>
          <p:nvPr/>
        </p:nvSpPr>
        <p:spPr>
          <a:xfrm>
            <a:off x="8077201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8D1D7E-A561-B350-D17B-4C29416332C6}"/>
              </a:ext>
            </a:extLst>
          </p:cNvPr>
          <p:cNvSpPr txBox="1"/>
          <p:nvPr/>
        </p:nvSpPr>
        <p:spPr>
          <a:xfrm rot="1109696">
            <a:off x="8077201" y="2492439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0C828F-D423-FFDB-9C99-3F9E94855E58}"/>
              </a:ext>
            </a:extLst>
          </p:cNvPr>
          <p:cNvSpPr txBox="1"/>
          <p:nvPr/>
        </p:nvSpPr>
        <p:spPr>
          <a:xfrm rot="20245528">
            <a:off x="8011885" y="143440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84853A-19AF-2C02-B9E4-B324695085D6}"/>
              </a:ext>
            </a:extLst>
          </p:cNvPr>
          <p:cNvSpPr txBox="1"/>
          <p:nvPr/>
        </p:nvSpPr>
        <p:spPr>
          <a:xfrm rot="1109878">
            <a:off x="3363062" y="3186163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D1461-162E-D2B6-B02D-23CF4253039C}"/>
              </a:ext>
            </a:extLst>
          </p:cNvPr>
          <p:cNvSpPr txBox="1"/>
          <p:nvPr/>
        </p:nvSpPr>
        <p:spPr>
          <a:xfrm>
            <a:off x="7674427" y="369381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E0DB62-552D-671C-2006-F31665D75561}"/>
              </a:ext>
            </a:extLst>
          </p:cNvPr>
          <p:cNvSpPr txBox="1"/>
          <p:nvPr/>
        </p:nvSpPr>
        <p:spPr>
          <a:xfrm>
            <a:off x="3347357" y="373458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136C4F-61CA-0BC9-C8A7-EA520DBC2F39}"/>
              </a:ext>
            </a:extLst>
          </p:cNvPr>
          <p:cNvSpPr txBox="1"/>
          <p:nvPr/>
        </p:nvSpPr>
        <p:spPr>
          <a:xfrm>
            <a:off x="8507185" y="370137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334F01-5A09-74AF-9940-B5D9F09DE72D}"/>
              </a:ext>
            </a:extLst>
          </p:cNvPr>
          <p:cNvSpPr txBox="1"/>
          <p:nvPr/>
        </p:nvSpPr>
        <p:spPr>
          <a:xfrm rot="1109878">
            <a:off x="7711591" y="41478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CCD073-77DC-2DA9-070A-3A7164CB8003}"/>
              </a:ext>
            </a:extLst>
          </p:cNvPr>
          <p:cNvSpPr txBox="1"/>
          <p:nvPr/>
        </p:nvSpPr>
        <p:spPr>
          <a:xfrm rot="1109878">
            <a:off x="8452755" y="438701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303</Words>
  <Application>Microsoft Macintosh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Consolas</vt:lpstr>
      <vt:lpstr>Office Theme</vt:lpstr>
      <vt:lpstr>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</dc:title>
  <dc:creator>中田秀基</dc:creator>
  <cp:lastModifiedBy>中田秀基</cp:lastModifiedBy>
  <cp:revision>3</cp:revision>
  <dcterms:created xsi:type="dcterms:W3CDTF">2024-02-04T15:21:08Z</dcterms:created>
  <dcterms:modified xsi:type="dcterms:W3CDTF">2024-02-04T16:53:24Z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2024-02-04T15:27:48Z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0996cc3e-f019-4e89-b522-01965f3cd390</vt:lpwstr>
  </property>
  <property fmtid="{D5CDD505-2E9C-101B-9397-08002B2CF9AE}" pid="8" name="MSIP_Label_ddc55989-3c9e-4466-8514-eac6f80f6373_ContentBits">
    <vt:lpwstr>0</vt:lpwstr>
  </property>
</Properties>
</file>