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3"/>
  </p:normalViewPr>
  <p:slideViewPr>
    <p:cSldViewPr snapToGrid="0">
      <p:cViewPr varScale="1">
        <p:scale>
          <a:sx n="121" d="100"/>
          <a:sy n="12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D4B47-218B-0A8B-27DD-8D3B6F396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D04848-C0AD-84B7-253C-BC2705108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C71FA-40C0-9CF0-197A-AF5DEECD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C038D-8CAD-794A-3042-EA0910D8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B4E3F-265F-07F0-2300-DF21620A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5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6D9AC-C36E-F5F9-165F-36967466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2C0EF-8466-CF1F-F670-0CA7E7998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D9967-D1F6-9EEC-8742-8E8493C4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BD625-39F0-D380-2D42-444D8A3A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265CE-D3E5-746D-5087-B26FA24E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667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7ED999-E6EB-7159-2EFD-B70233FF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52E0B-4EF8-EFF1-CC6E-D6EBAB204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512AD-22AC-D735-D73B-AC2BBD4B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7EE65-36D1-F260-E4FB-4E26AB6A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C0C81-246F-53F0-05D7-D92F0504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00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ABDA8-8536-BB5C-DD68-EF4489A8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D7EA6-6701-BE8B-FF34-5B1E7578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FE72D-A4E6-73A5-39D9-17E66557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28DAE-26C4-5B54-0A05-E47935F7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8BF8F-AE71-D874-323E-ACB3502E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03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1AC3F-FD97-4410-6A5F-F1F3506F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5A3E9-1E83-3910-F56A-2247F32EB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380F7-E384-B7EC-88E8-B4F32F21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D6764-FCC9-B1C7-EA80-ECCC98D8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7A9DE-9BE5-F7E2-8EA2-0827481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0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8CD4-1498-9FBA-5338-43F38BDD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6C5C9-72B7-AE81-13EB-299EB1394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02E29-FFFD-AA40-D80F-883A27495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CC055-2195-6371-C3EC-6F131864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676CC-085B-A9B4-78B5-19385001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4EB21-C0C7-4F7E-8C96-81CBF10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63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02AF6-FDE1-0CEC-0573-D7B0E2CC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E1473-58E7-76A4-1851-5D33CD9D9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0522D2-ACEA-E954-1D89-A2B6554F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B0EB98-499D-8CA7-7B7D-77A9BE4C5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D0C3DB-E66D-7934-9834-3C5D5E56C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CB918F-35FA-C7D7-CFB9-76C0993C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B179D4-CA62-30C4-3120-F9FA7AA1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062C6A-0304-9D97-AC06-0C832638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85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0D688-1D75-2DCD-0487-99B81A5D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EB4B75-CAFF-52BD-68F6-9FAD0C93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7BA739-FA5B-E11A-B2B0-20F8A6E7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57EBB0-BEFD-C1F4-4F67-BCCBCD29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0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92B54-CF5A-9144-328E-7897CED8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FF61F3-7825-9845-4C97-70E5C2F6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485B2-0906-B40F-3394-FD0794F5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98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33A05-4414-E8FE-DEA7-7FFF0052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F2399-2A97-D2DF-5B0E-457EF18C7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773092-B61A-62DF-B22B-F2789A9B0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41999-FF66-11B1-1D15-D664EBA8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A650A-71B6-A167-87E8-E802902F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2817B-65A6-3552-821F-9ECC39DD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65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3C5CF-E0FB-96BE-78BE-6B25C545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703404-5DAA-2486-39BC-914DF7F5B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73F98-D3E5-50A5-0693-14C4BC41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09BBC-4E81-BDF6-0D6B-E3E4C36E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ACC18-4DBD-C615-9112-AE04ECAD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6D2C5-4D27-C589-159F-5EAD9696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72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10DE08-64C3-12AC-78E9-90E84C5B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E2396-89D6-CBA7-B2B9-807763C40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49E5A-E5BB-FC6E-983E-F0D4B5E97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A165E-2C5C-8DEA-F54E-2504B32C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47641-8EC5-19D8-6D83-AB51A3FD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1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A87940E-D507-BB14-AB46-EABCF50EB008}"/>
              </a:ext>
            </a:extLst>
          </p:cNvPr>
          <p:cNvSpPr/>
          <p:nvPr/>
        </p:nvSpPr>
        <p:spPr>
          <a:xfrm>
            <a:off x="925971" y="1307940"/>
            <a:ext cx="10556111" cy="5045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AWS Cloud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8C9684-D8A5-9C1D-3F58-FCE0AF466189}"/>
              </a:ext>
            </a:extLst>
          </p:cNvPr>
          <p:cNvSpPr/>
          <p:nvPr/>
        </p:nvSpPr>
        <p:spPr>
          <a:xfrm>
            <a:off x="1192190" y="2025570"/>
            <a:ext cx="9999561" cy="3923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VPC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893965-2EBF-5535-5724-88B1DE2A08AD}"/>
              </a:ext>
            </a:extLst>
          </p:cNvPr>
          <p:cNvSpPr/>
          <p:nvPr/>
        </p:nvSpPr>
        <p:spPr>
          <a:xfrm>
            <a:off x="2777925" y="1527859"/>
            <a:ext cx="3449256" cy="459514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Availability zone 1 (region)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61E571-C2E7-C639-046F-02C6354E8458}"/>
              </a:ext>
            </a:extLst>
          </p:cNvPr>
          <p:cNvSpPr/>
          <p:nvPr/>
        </p:nvSpPr>
        <p:spPr>
          <a:xfrm>
            <a:off x="6856071" y="1527858"/>
            <a:ext cx="3449256" cy="459514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Availability zone 2 (region)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9FBAB7A-53D1-F397-48D2-0DD74F86E4AC}"/>
              </a:ext>
            </a:extLst>
          </p:cNvPr>
          <p:cNvSpPr/>
          <p:nvPr/>
        </p:nvSpPr>
        <p:spPr>
          <a:xfrm>
            <a:off x="3009041" y="2472227"/>
            <a:ext cx="3072116" cy="3255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800" dirty="0">
                <a:solidFill>
                  <a:schemeClr val="tx1"/>
                </a:solidFill>
              </a:rPr>
              <a:t>Kubernetes Nodes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58E5BF3-E239-D264-C09D-6BE8791EC125}"/>
              </a:ext>
            </a:extLst>
          </p:cNvPr>
          <p:cNvSpPr/>
          <p:nvPr/>
        </p:nvSpPr>
        <p:spPr>
          <a:xfrm>
            <a:off x="3173578" y="314574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09AC63-A07C-A23B-56F1-9BF1440A81E7}"/>
              </a:ext>
            </a:extLst>
          </p:cNvPr>
          <p:cNvSpPr/>
          <p:nvPr/>
        </p:nvSpPr>
        <p:spPr>
          <a:xfrm>
            <a:off x="1886673" y="2257063"/>
            <a:ext cx="8750461" cy="3576578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Cluster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 descr="形状&#10;&#10;低可信度描述已自动生成">
            <a:extLst>
              <a:ext uri="{FF2B5EF4-FFF2-40B4-BE49-F238E27FC236}">
                <a16:creationId xmlns:a16="http://schemas.microsoft.com/office/drawing/2014/main" id="{06D24852-0393-1727-BEFB-0BDBBCF0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1" y="3415821"/>
            <a:ext cx="720000" cy="720000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B2077CB-5B32-DCA3-4609-FFBAA660D21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68101" y="3774753"/>
            <a:ext cx="869287" cy="10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4D0CE6C0-7935-6646-FEFC-B439789AE970}"/>
              </a:ext>
            </a:extLst>
          </p:cNvPr>
          <p:cNvSpPr/>
          <p:nvPr/>
        </p:nvSpPr>
        <p:spPr>
          <a:xfrm>
            <a:off x="3928416" y="314574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3E99D65-36BB-7783-65B7-D68E80CBF17D}"/>
              </a:ext>
            </a:extLst>
          </p:cNvPr>
          <p:cNvSpPr/>
          <p:nvPr/>
        </p:nvSpPr>
        <p:spPr>
          <a:xfrm>
            <a:off x="4683254" y="3142534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E0C24B7D-559D-C042-404E-13FCC653E839}"/>
              </a:ext>
            </a:extLst>
          </p:cNvPr>
          <p:cNvSpPr/>
          <p:nvPr/>
        </p:nvSpPr>
        <p:spPr>
          <a:xfrm>
            <a:off x="3173578" y="3738733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1C3F54FD-E555-0111-9241-370A307B6B9A}"/>
              </a:ext>
            </a:extLst>
          </p:cNvPr>
          <p:cNvSpPr/>
          <p:nvPr/>
        </p:nvSpPr>
        <p:spPr>
          <a:xfrm>
            <a:off x="3927666" y="3738733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DDFA6092-7254-0A9F-1DCD-7A8C8293B1D1}"/>
              </a:ext>
            </a:extLst>
          </p:cNvPr>
          <p:cNvSpPr/>
          <p:nvPr/>
        </p:nvSpPr>
        <p:spPr>
          <a:xfrm>
            <a:off x="4681754" y="3738732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8230C6A9-D1B2-E061-8082-8CA4FBF300E5}"/>
              </a:ext>
            </a:extLst>
          </p:cNvPr>
          <p:cNvSpPr/>
          <p:nvPr/>
        </p:nvSpPr>
        <p:spPr>
          <a:xfrm>
            <a:off x="3173578" y="4331871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7913837-6893-DF59-9E30-2A63BD0BC2C8}"/>
              </a:ext>
            </a:extLst>
          </p:cNvPr>
          <p:cNvSpPr/>
          <p:nvPr/>
        </p:nvSpPr>
        <p:spPr>
          <a:xfrm>
            <a:off x="3927666" y="433470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5E575A93-346B-7138-9F0A-56BCBF11B468}"/>
              </a:ext>
            </a:extLst>
          </p:cNvPr>
          <p:cNvSpPr/>
          <p:nvPr/>
        </p:nvSpPr>
        <p:spPr>
          <a:xfrm>
            <a:off x="4681754" y="4330138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816261-C20B-F71F-CBA4-0E41D563D516}"/>
              </a:ext>
            </a:extLst>
          </p:cNvPr>
          <p:cNvSpPr txBox="1"/>
          <p:nvPr/>
        </p:nvSpPr>
        <p:spPr>
          <a:xfrm>
            <a:off x="5493634" y="3825432"/>
            <a:ext cx="47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zh-CN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D52738-A5A6-FA8F-E6E8-4F9B42B6AD2D}"/>
              </a:ext>
            </a:extLst>
          </p:cNvPr>
          <p:cNvSpPr txBox="1"/>
          <p:nvPr/>
        </p:nvSpPr>
        <p:spPr>
          <a:xfrm rot="5400000">
            <a:off x="4011632" y="4968729"/>
            <a:ext cx="47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zh-CN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677881D8-2989-D459-9B62-77D068535E3F}"/>
              </a:ext>
            </a:extLst>
          </p:cNvPr>
          <p:cNvSpPr/>
          <p:nvPr/>
        </p:nvSpPr>
        <p:spPr>
          <a:xfrm>
            <a:off x="7039812" y="2472227"/>
            <a:ext cx="3072116" cy="3255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800" dirty="0">
                <a:solidFill>
                  <a:schemeClr val="tx1"/>
                </a:solidFill>
              </a:rPr>
              <a:t>Kubernetes Nodes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EF395F5B-F6B1-78E6-7DD0-6653B99F26E3}"/>
              </a:ext>
            </a:extLst>
          </p:cNvPr>
          <p:cNvSpPr/>
          <p:nvPr/>
        </p:nvSpPr>
        <p:spPr>
          <a:xfrm>
            <a:off x="7204349" y="314574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9060AF9C-BA9D-6E0A-16E5-EEFC9BB7047D}"/>
              </a:ext>
            </a:extLst>
          </p:cNvPr>
          <p:cNvSpPr/>
          <p:nvPr/>
        </p:nvSpPr>
        <p:spPr>
          <a:xfrm>
            <a:off x="7959187" y="314574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D0436F5-696F-B69B-A85F-59C8AF01CBAC}"/>
              </a:ext>
            </a:extLst>
          </p:cNvPr>
          <p:cNvSpPr/>
          <p:nvPr/>
        </p:nvSpPr>
        <p:spPr>
          <a:xfrm>
            <a:off x="8714025" y="3142534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CECB2ECE-507F-F5C0-6C5E-FF21B282890C}"/>
              </a:ext>
            </a:extLst>
          </p:cNvPr>
          <p:cNvSpPr/>
          <p:nvPr/>
        </p:nvSpPr>
        <p:spPr>
          <a:xfrm>
            <a:off x="7204349" y="3738733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BFEF6F1-82CC-61CE-7A1A-4F3029111C81}"/>
              </a:ext>
            </a:extLst>
          </p:cNvPr>
          <p:cNvSpPr/>
          <p:nvPr/>
        </p:nvSpPr>
        <p:spPr>
          <a:xfrm>
            <a:off x="7958437" y="3738733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55BCFF40-2FCF-4555-4D31-F2ACA39EF8C3}"/>
              </a:ext>
            </a:extLst>
          </p:cNvPr>
          <p:cNvSpPr/>
          <p:nvPr/>
        </p:nvSpPr>
        <p:spPr>
          <a:xfrm>
            <a:off x="8712525" y="3738732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1DF1B21A-2BE1-B11D-DA0B-45FC0B7EDEA0}"/>
              </a:ext>
            </a:extLst>
          </p:cNvPr>
          <p:cNvSpPr/>
          <p:nvPr/>
        </p:nvSpPr>
        <p:spPr>
          <a:xfrm>
            <a:off x="7204349" y="4331871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13B0A46-61D7-62C9-2A3D-97CE84F8C384}"/>
              </a:ext>
            </a:extLst>
          </p:cNvPr>
          <p:cNvSpPr/>
          <p:nvPr/>
        </p:nvSpPr>
        <p:spPr>
          <a:xfrm>
            <a:off x="7958437" y="4334707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ABDC833C-135D-6E81-796E-D27658A2F656}"/>
              </a:ext>
            </a:extLst>
          </p:cNvPr>
          <p:cNvSpPr/>
          <p:nvPr/>
        </p:nvSpPr>
        <p:spPr>
          <a:xfrm>
            <a:off x="8712525" y="4330138"/>
            <a:ext cx="643946" cy="497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0714E03-311A-9B3D-CE99-4A57C35EE7C8}"/>
              </a:ext>
            </a:extLst>
          </p:cNvPr>
          <p:cNvSpPr txBox="1"/>
          <p:nvPr/>
        </p:nvSpPr>
        <p:spPr>
          <a:xfrm>
            <a:off x="9524405" y="3825432"/>
            <a:ext cx="47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zh-CN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A1CF83-B71A-0A72-6EB6-A0B0ED369A5C}"/>
              </a:ext>
            </a:extLst>
          </p:cNvPr>
          <p:cNvSpPr txBox="1"/>
          <p:nvPr/>
        </p:nvSpPr>
        <p:spPr>
          <a:xfrm rot="5400000">
            <a:off x="8042403" y="4968729"/>
            <a:ext cx="47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zh-CN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885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6749</TotalTime>
  <Words>42</Words>
  <Application>Microsoft Macintosh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Yu Gothic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トウ インジ</dc:creator>
  <cp:lastModifiedBy>インジ トウ</cp:lastModifiedBy>
  <cp:revision>13</cp:revision>
  <dcterms:created xsi:type="dcterms:W3CDTF">2022-10-28T03:44:20Z</dcterms:created>
  <dcterms:modified xsi:type="dcterms:W3CDTF">2024-02-02T07:22:45Z</dcterms:modified>
</cp:coreProperties>
</file>