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29F42-8AD7-4F4E-960A-15562A0636AF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99A8-9869-C845-8368-441CAEB1A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4B47-218B-0A8B-27DD-8D3B6F39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04848-C0AD-84B7-253C-BC270510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71FA-40C0-9CF0-197A-AF5DEEC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038D-8CAD-794A-3042-EA0910D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4E3F-265F-07F0-2300-DF21620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D9AC-C36E-F5F9-165F-36967466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2C0EF-8466-CF1F-F670-0CA7E79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9967-D1F6-9EEC-8742-8E8493C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D625-39F0-D380-2D42-444D8A3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65CE-D3E5-746D-5087-B26FA24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6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ED999-E6EB-7159-2EFD-B70233FF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52E0B-4EF8-EFF1-CC6E-D6EBAB20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12AD-22AC-D735-D73B-AC2BBD4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EE65-36D1-F260-E4FB-4E26AB6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C0C81-246F-53F0-05D7-D92F050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BDA8-8536-BB5C-DD68-EF4489A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7EA6-6701-BE8B-FF34-5B1E7578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E72D-A4E6-73A5-39D9-17E665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8DAE-26C4-5B54-0A05-E47935F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BF8F-AE71-D874-323E-ACB3502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AC3F-FD97-4410-6A5F-F1F3506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5A3E9-1E83-3910-F56A-2247F32E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80F7-E384-B7EC-88E8-B4F32F21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D6764-FCC9-B1C7-EA80-ECCC98D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A9DE-9BE5-F7E2-8EA2-0827481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8CD4-1498-9FBA-5338-43F38BD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C5C9-72B7-AE81-13EB-299EB139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02E29-FFFD-AA40-D80F-883A2749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CC055-2195-6371-C3EC-6F13186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676CC-085B-A9B4-78B5-1938500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4EB21-C0C7-4F7E-8C96-81CBF10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F6-FDE1-0CEC-0573-D7B0E2C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E1473-58E7-76A4-1851-5D33CD9D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522D2-ACEA-E954-1D89-A2B6554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0EB98-499D-8CA7-7B7D-77A9BE4C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C3DB-E66D-7934-9834-3C5D5E56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B918F-35FA-C7D7-CFB9-76C0993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179D4-CA62-30C4-3120-F9FA7AA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62C6A-0304-9D97-AC06-0C83263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D688-1D75-2DCD-0487-99B81A5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B4B75-CAFF-52BD-68F6-9FAD0C9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BA739-FA5B-E11A-B2B0-20F8A6E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7EBB0-BEFD-C1F4-4F67-BCCBCD2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2B54-CF5A-9144-328E-7897CE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61F3-7825-9845-4C97-70E5C2F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485B2-0906-B40F-3394-FD0794F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3A05-4414-E8FE-DEA7-7FFF00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F2399-2A97-D2DF-5B0E-457EF18C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73092-B61A-62DF-B22B-F2789A9B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41999-FF66-11B1-1D15-D664EBA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650A-71B6-A167-87E8-E80290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2817B-65A6-3552-821F-9ECC39D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5CF-E0FB-96BE-78BE-6B25C545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03404-5DAA-2486-39BC-914DF7F5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73F98-D3E5-50A5-0693-14C4BC4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09BBC-4E81-BDF6-0D6B-E3E4C36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ACC18-4DBD-C615-9112-AE04ECA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6D2C5-4D27-C589-159F-5EAD969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0DE08-64C3-12AC-78E9-90E84C5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2396-89D6-CBA7-B2B9-807763C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9E5A-E5BB-FC6E-983E-F0D4B5E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5018-BA01-A440-8DC7-EB84C16601B6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165E-2C5C-8DEA-F54E-2504B32C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7641-8EC5-19D8-6D83-AB51A3FD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33727EE-EC8C-CF3A-7208-CA105F70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585986"/>
            <a:ext cx="540000" cy="5400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8B6F62C1-CDE9-33A3-240E-5BEF3F0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2349000"/>
            <a:ext cx="2160000" cy="216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BAEBC46-CBD5-E351-26A2-D161934A9474}"/>
              </a:ext>
            </a:extLst>
          </p:cNvPr>
          <p:cNvCxnSpPr>
            <a:cxnSpLocks/>
          </p:cNvCxnSpPr>
          <p:nvPr/>
        </p:nvCxnSpPr>
        <p:spPr>
          <a:xfrm>
            <a:off x="1982356" y="933252"/>
            <a:ext cx="5126015" cy="18643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DD8DD-E388-85EB-AC95-2436CB1242CF}"/>
              </a:ext>
            </a:extLst>
          </p:cNvPr>
          <p:cNvSpPr txBox="1"/>
          <p:nvPr/>
        </p:nvSpPr>
        <p:spPr>
          <a:xfrm>
            <a:off x="1268547" y="5214943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0A5E083-3573-6724-62BF-F9930B285C9D}"/>
              </a:ext>
            </a:extLst>
          </p:cNvPr>
          <p:cNvCxnSpPr>
            <a:cxnSpLocks/>
          </p:cNvCxnSpPr>
          <p:nvPr/>
        </p:nvCxnSpPr>
        <p:spPr>
          <a:xfrm>
            <a:off x="1998686" y="1605767"/>
            <a:ext cx="5109684" cy="1504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D52109-07A8-DCF3-C9D7-1F7B052AFB2E}"/>
              </a:ext>
            </a:extLst>
          </p:cNvPr>
          <p:cNvCxnSpPr>
            <a:cxnSpLocks/>
          </p:cNvCxnSpPr>
          <p:nvPr/>
        </p:nvCxnSpPr>
        <p:spPr>
          <a:xfrm>
            <a:off x="1998685" y="2314668"/>
            <a:ext cx="5109685" cy="1093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5B2E33-7853-97C0-6F17-1282CF4E6CCA}"/>
              </a:ext>
            </a:extLst>
          </p:cNvPr>
          <p:cNvCxnSpPr>
            <a:cxnSpLocks/>
          </p:cNvCxnSpPr>
          <p:nvPr/>
        </p:nvCxnSpPr>
        <p:spPr>
          <a:xfrm>
            <a:off x="1998685" y="3095290"/>
            <a:ext cx="5109685" cy="6159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0BE2EDE-B98D-D059-D25C-6C99774508CE}"/>
              </a:ext>
            </a:extLst>
          </p:cNvPr>
          <p:cNvCxnSpPr>
            <a:cxnSpLocks/>
          </p:cNvCxnSpPr>
          <p:nvPr/>
        </p:nvCxnSpPr>
        <p:spPr>
          <a:xfrm>
            <a:off x="1982356" y="3819364"/>
            <a:ext cx="5142345" cy="1765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B7B4B3B-925C-D91B-0A84-69578779DC67}"/>
              </a:ext>
            </a:extLst>
          </p:cNvPr>
          <p:cNvCxnSpPr>
            <a:cxnSpLocks/>
          </p:cNvCxnSpPr>
          <p:nvPr/>
        </p:nvCxnSpPr>
        <p:spPr>
          <a:xfrm flipV="1">
            <a:off x="2047875" y="4562486"/>
            <a:ext cx="5060495" cy="1664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45EF0E5-0EA0-28E9-7D16-A5FB0812FD2F}"/>
              </a:ext>
            </a:extLst>
          </p:cNvPr>
          <p:cNvSpPr txBox="1"/>
          <p:nvPr/>
        </p:nvSpPr>
        <p:spPr>
          <a:xfrm>
            <a:off x="7559721" y="1727072"/>
            <a:ext cx="193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F0D545-C232-2334-BF3F-EB3F7134AA56}"/>
              </a:ext>
            </a:extLst>
          </p:cNvPr>
          <p:cNvSpPr txBox="1"/>
          <p:nvPr/>
        </p:nvSpPr>
        <p:spPr>
          <a:xfrm>
            <a:off x="914582" y="86660"/>
            <a:ext cx="11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3E997-AEC1-8896-B4C2-399C45736A81}"/>
              </a:ext>
            </a:extLst>
          </p:cNvPr>
          <p:cNvSpPr txBox="1"/>
          <p:nvPr/>
        </p:nvSpPr>
        <p:spPr>
          <a:xfrm>
            <a:off x="3201213" y="4753278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9EF0C-2B1B-1119-D4A9-038D11E5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1335767"/>
            <a:ext cx="540000" cy="540000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1172A5F-ABE7-9C31-BA2D-6A1F29CB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085548"/>
            <a:ext cx="540000" cy="5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F3612-D13F-193F-5121-7AADF5F7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2835329"/>
            <a:ext cx="540000" cy="540000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E264126-2191-8484-8B93-FB39299D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85110"/>
            <a:ext cx="540000" cy="5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7BC172-E5FA-8AF9-283F-038EDF87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4334891"/>
            <a:ext cx="540000" cy="540000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A888C5C-72E1-C60D-66A9-34CC1DEF55B4}"/>
              </a:ext>
            </a:extLst>
          </p:cNvPr>
          <p:cNvCxnSpPr>
            <a:cxnSpLocks/>
          </p:cNvCxnSpPr>
          <p:nvPr/>
        </p:nvCxnSpPr>
        <p:spPr>
          <a:xfrm flipV="1">
            <a:off x="1998685" y="4255520"/>
            <a:ext cx="5109685" cy="236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9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トウ インジ</cp:lastModifiedBy>
  <cp:revision>13</cp:revision>
  <dcterms:created xsi:type="dcterms:W3CDTF">2022-10-28T03:44:20Z</dcterms:created>
  <dcterms:modified xsi:type="dcterms:W3CDTF">2023-02-19T16:43:45Z</dcterms:modified>
</cp:coreProperties>
</file>