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3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4B47-218B-0A8B-27DD-8D3B6F39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04848-C0AD-84B7-253C-BC270510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C71FA-40C0-9CF0-197A-AF5DEECD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038D-8CAD-794A-3042-EA0910D8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4E3F-265F-07F0-2300-DF21620A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D9AC-C36E-F5F9-165F-36967466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2C0EF-8466-CF1F-F670-0CA7E7998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D9967-D1F6-9EEC-8742-8E8493C4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BD625-39F0-D380-2D42-444D8A3A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265CE-D3E5-746D-5087-B26FA24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6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ED999-E6EB-7159-2EFD-B70233FF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52E0B-4EF8-EFF1-CC6E-D6EBAB20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512AD-22AC-D735-D73B-AC2BBD4B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EE65-36D1-F260-E4FB-4E26AB6A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C0C81-246F-53F0-05D7-D92F0504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0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BDA8-8536-BB5C-DD68-EF4489A8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D7EA6-6701-BE8B-FF34-5B1E7578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FE72D-A4E6-73A5-39D9-17E6655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28DAE-26C4-5B54-0A05-E47935F7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BF8F-AE71-D874-323E-ACB3502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0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AC3F-FD97-4410-6A5F-F1F3506F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5A3E9-1E83-3910-F56A-2247F32E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80F7-E384-B7EC-88E8-B4F32F21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D6764-FCC9-B1C7-EA80-ECCC98D8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A9DE-9BE5-F7E2-8EA2-0827481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0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8CD4-1498-9FBA-5338-43F38BDD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C5C9-72B7-AE81-13EB-299EB139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02E29-FFFD-AA40-D80F-883A2749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CC055-2195-6371-C3EC-6F13186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676CC-085B-A9B4-78B5-1938500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4EB21-C0C7-4F7E-8C96-81CBF10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6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02AF6-FDE1-0CEC-0573-D7B0E2CC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E1473-58E7-76A4-1851-5D33CD9D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522D2-ACEA-E954-1D89-A2B6554F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0EB98-499D-8CA7-7B7D-77A9BE4C5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0C3DB-E66D-7934-9834-3C5D5E56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CB918F-35FA-C7D7-CFB9-76C0993C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179D4-CA62-30C4-3120-F9FA7AA1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62C6A-0304-9D97-AC06-0C832638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8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0D688-1D75-2DCD-0487-99B81A5D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B4B75-CAFF-52BD-68F6-9FAD0C93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BA739-FA5B-E11A-B2B0-20F8A6E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57EBB0-BEFD-C1F4-4F67-BCCBCD2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0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92B54-CF5A-9144-328E-7897CED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F61F3-7825-9845-4C97-70E5C2F6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485B2-0906-B40F-3394-FD0794F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9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3A05-4414-E8FE-DEA7-7FFF0052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F2399-2A97-D2DF-5B0E-457EF18C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73092-B61A-62DF-B22B-F2789A9B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41999-FF66-11B1-1D15-D664EBA8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A650A-71B6-A167-87E8-E802902F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2817B-65A6-3552-821F-9ECC39DD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6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3C5CF-E0FB-96BE-78BE-6B25C545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03404-5DAA-2486-39BC-914DF7F5B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73F98-D3E5-50A5-0693-14C4BC41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09BBC-4E81-BDF6-0D6B-E3E4C36E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ACC18-4DBD-C615-9112-AE04ECAD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6D2C5-4D27-C589-159F-5EAD9696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7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0DE08-64C3-12AC-78E9-90E84C5B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E2396-89D6-CBA7-B2B9-807763C4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49E5A-E5BB-FC6E-983E-F0D4B5E97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165E-2C5C-8DEA-F54E-2504B32C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47641-8EC5-19D8-6D83-AB51A3FD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F3DD39B-2F4F-BBB8-AE0A-5EA76F327DC6}"/>
              </a:ext>
            </a:extLst>
          </p:cNvPr>
          <p:cNvSpPr/>
          <p:nvPr/>
        </p:nvSpPr>
        <p:spPr>
          <a:xfrm>
            <a:off x="696927" y="1435261"/>
            <a:ext cx="10736495" cy="4651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Kubernetes Cluster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C77DFD4-5466-E0A1-12CA-A4742931F58B}"/>
              </a:ext>
            </a:extLst>
          </p:cNvPr>
          <p:cNvSpPr/>
          <p:nvPr/>
        </p:nvSpPr>
        <p:spPr>
          <a:xfrm>
            <a:off x="1076445" y="2071867"/>
            <a:ext cx="2963120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FE8BA5E-5583-A831-2AF2-124200AD7542}"/>
              </a:ext>
            </a:extLst>
          </p:cNvPr>
          <p:cNvSpPr/>
          <p:nvPr/>
        </p:nvSpPr>
        <p:spPr>
          <a:xfrm>
            <a:off x="4419083" y="2071867"/>
            <a:ext cx="2963120" cy="3831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Node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E225B1-741C-8468-F505-E66172356C63}"/>
              </a:ext>
            </a:extLst>
          </p:cNvPr>
          <p:cNvSpPr/>
          <p:nvPr/>
        </p:nvSpPr>
        <p:spPr>
          <a:xfrm>
            <a:off x="7926252" y="2071867"/>
            <a:ext cx="2963120" cy="38312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 Plane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A97DCD-3120-717C-2153-48201C3F23D8}"/>
              </a:ext>
            </a:extLst>
          </p:cNvPr>
          <p:cNvSpPr/>
          <p:nvPr/>
        </p:nvSpPr>
        <p:spPr>
          <a:xfrm>
            <a:off x="1446835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D58116-A0CD-70D9-0E67-EA174192AFE0}"/>
              </a:ext>
            </a:extLst>
          </p:cNvPr>
          <p:cNvSpPr/>
          <p:nvPr/>
        </p:nvSpPr>
        <p:spPr>
          <a:xfrm>
            <a:off x="4760536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kubelet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763F5F-0F09-BF56-AFEC-AA53B632B898}"/>
              </a:ext>
            </a:extLst>
          </p:cNvPr>
          <p:cNvSpPr/>
          <p:nvPr/>
        </p:nvSpPr>
        <p:spPr>
          <a:xfrm>
            <a:off x="8285127" y="2708476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API 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60A1D7-D29D-7AAE-0CC8-7AB46F9D96CD}"/>
              </a:ext>
            </a:extLst>
          </p:cNvPr>
          <p:cNvSpPr/>
          <p:nvPr/>
        </p:nvSpPr>
        <p:spPr>
          <a:xfrm>
            <a:off x="1446835" y="342900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BA388-FD7F-077F-3E0B-E34D158DC7A1}"/>
              </a:ext>
            </a:extLst>
          </p:cNvPr>
          <p:cNvSpPr/>
          <p:nvPr/>
        </p:nvSpPr>
        <p:spPr>
          <a:xfrm>
            <a:off x="4760535" y="3429000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kube-proxy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C07B02-CF11-59D3-7AE0-18473A7F50BA}"/>
              </a:ext>
            </a:extLst>
          </p:cNvPr>
          <p:cNvSpPr/>
          <p:nvPr/>
        </p:nvSpPr>
        <p:spPr>
          <a:xfrm>
            <a:off x="1446834" y="414952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71140F-12A3-8FF2-CDAD-3DBEA2FAB291}"/>
              </a:ext>
            </a:extLst>
          </p:cNvPr>
          <p:cNvSpPr/>
          <p:nvPr/>
        </p:nvSpPr>
        <p:spPr>
          <a:xfrm>
            <a:off x="4760534" y="4143814"/>
            <a:ext cx="2280213" cy="15336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图片 14" descr="徽标&#10;&#10;描述已自动生成">
            <a:extLst>
              <a:ext uri="{FF2B5EF4-FFF2-40B4-BE49-F238E27FC236}">
                <a16:creationId xmlns:a16="http://schemas.microsoft.com/office/drawing/2014/main" id="{EE990C64-2FE8-91EF-6EF2-EC13F850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21" y="4524559"/>
            <a:ext cx="540000" cy="540000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C6644CE8-2F96-F47D-2451-140565B6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71" y="4537733"/>
            <a:ext cx="540000" cy="540000"/>
          </a:xfrm>
          <a:prstGeom prst="rect">
            <a:avLst/>
          </a:prstGeom>
        </p:spPr>
      </p:pic>
      <p:pic>
        <p:nvPicPr>
          <p:cNvPr id="17" name="图片 16" descr="徽标&#10;&#10;描述已自动生成">
            <a:extLst>
              <a:ext uri="{FF2B5EF4-FFF2-40B4-BE49-F238E27FC236}">
                <a16:creationId xmlns:a16="http://schemas.microsoft.com/office/drawing/2014/main" id="{FFCE1215-3590-5ED8-AA9C-0F09E99A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5035851"/>
            <a:ext cx="540000" cy="540000"/>
          </a:xfrm>
          <a:prstGeom prst="rect">
            <a:avLst/>
          </a:prstGeom>
        </p:spPr>
      </p:pic>
      <p:pic>
        <p:nvPicPr>
          <p:cNvPr id="18" name="图片 17" descr="徽标&#10;&#10;描述已自动生成">
            <a:extLst>
              <a:ext uri="{FF2B5EF4-FFF2-40B4-BE49-F238E27FC236}">
                <a16:creationId xmlns:a16="http://schemas.microsoft.com/office/drawing/2014/main" id="{96467FF7-F05E-8E44-B0D7-9974087E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23" y="4542198"/>
            <a:ext cx="540000" cy="540000"/>
          </a:xfrm>
          <a:prstGeom prst="rect">
            <a:avLst/>
          </a:prstGeom>
        </p:spPr>
      </p:pic>
      <p:pic>
        <p:nvPicPr>
          <p:cNvPr id="19" name="图片 18" descr="徽标&#10;&#10;描述已自动生成">
            <a:extLst>
              <a:ext uri="{FF2B5EF4-FFF2-40B4-BE49-F238E27FC236}">
                <a16:creationId xmlns:a16="http://schemas.microsoft.com/office/drawing/2014/main" id="{8E7B1496-DA00-9A02-6AE4-3B8DA68A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673" y="4555372"/>
            <a:ext cx="540000" cy="540000"/>
          </a:xfrm>
          <a:prstGeom prst="rect">
            <a:avLst/>
          </a:prstGeom>
        </p:spPr>
      </p:pic>
      <p:pic>
        <p:nvPicPr>
          <p:cNvPr id="20" name="图片 19" descr="徽标&#10;&#10;描述已自动生成">
            <a:extLst>
              <a:ext uri="{FF2B5EF4-FFF2-40B4-BE49-F238E27FC236}">
                <a16:creationId xmlns:a16="http://schemas.microsoft.com/office/drawing/2014/main" id="{7F06DAC7-7406-9394-4F1C-046382E3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07" y="5053490"/>
            <a:ext cx="540000" cy="54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0B17876-FBD6-5669-4A21-301752A0B610}"/>
              </a:ext>
            </a:extLst>
          </p:cNvPr>
          <p:cNvSpPr/>
          <p:nvPr/>
        </p:nvSpPr>
        <p:spPr>
          <a:xfrm>
            <a:off x="8285127" y="3473447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Controller 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61F573-2CF6-21E6-92D2-86AC2373DD94}"/>
              </a:ext>
            </a:extLst>
          </p:cNvPr>
          <p:cNvSpPr/>
          <p:nvPr/>
        </p:nvSpPr>
        <p:spPr>
          <a:xfrm>
            <a:off x="8285127" y="4238418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Scheduler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018BBB-D880-FA5F-AFCC-CCF5A510CAA6}"/>
              </a:ext>
            </a:extLst>
          </p:cNvPr>
          <p:cNvSpPr/>
          <p:nvPr/>
        </p:nvSpPr>
        <p:spPr>
          <a:xfrm>
            <a:off x="8285127" y="5003389"/>
            <a:ext cx="2280213" cy="509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etcd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3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</TotalTime>
  <Words>20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インジ トウ</cp:lastModifiedBy>
  <cp:revision>13</cp:revision>
  <dcterms:created xsi:type="dcterms:W3CDTF">2022-10-28T03:44:20Z</dcterms:created>
  <dcterms:modified xsi:type="dcterms:W3CDTF">2024-02-02T07:22:23Z</dcterms:modified>
</cp:coreProperties>
</file>