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6739-DF0B-A394-F812-24EA5EEC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B1664-6395-CC11-03CC-2410FB8F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E1C13-504D-6891-D155-BE1B1CEE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18E1-5E67-5D6B-4AB4-47E2B535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E639D-17C6-6C98-731F-8E305874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9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FB58-8F0C-21BE-5882-0C230BAC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FCEA4-F435-C40C-5808-4614962E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A921-E271-4430-6C37-DA96C23E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044D0-5F7E-0844-BA8A-7C43BC42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7C3D4-404B-BBB1-1625-B3612CCE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9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919053-B8CC-F5CB-102F-F1AE733EB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606F6-B7E5-2F6C-5ACE-2AB62087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6BAC3-0B8B-E88B-5A87-5440664A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63DAB-5E29-6071-085D-B5856A4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9EE57-D198-41A2-A27D-61BB3D4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84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FC05-74F3-4C72-2636-99BC92C2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52D51-AD72-187E-C8CC-1586B63C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14BA2-CC48-9A72-4B27-E49FDC9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90E75-54F8-C423-DE4A-E5063A7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32976-0AE4-6E54-CEF9-968716EF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30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76D4F-B9E0-64D4-28FE-DCC65C5A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C16FA-C8C0-8354-A964-5D5900CD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FF359-C42D-1C1E-DAE0-C73E46F6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A9F5B-9005-3DEC-8CE7-579E03E7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1729A-92E5-7518-B91D-EA45869B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4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BA81-3D28-0C05-C7EB-18AB70E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58958-C187-33ED-E856-70D954D43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33F51-C46F-09A6-2514-F4EB30CE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67E12-B1C5-B220-CF22-BF8B4B90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D2E8D-5F9A-524C-D10C-A21794E4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00C3C-4722-0C5B-D49C-CEACA4B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37B6B-FCEE-2678-4774-EB16A41C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6D549-2F52-8E1F-90A9-A1B5D363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7F198-A78D-5614-6D73-EF2C167E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E29E8-C54D-2C6F-E170-3F893A6D9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1C6F25-17BF-0691-9880-B3906B8BF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D09B3-C250-D97E-1B3E-F592CF95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4B95E-BF6E-ABF4-AB82-F78EFFA3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C3E05-65C7-A3BD-3B7E-70908252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8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524C0-D478-3818-362A-F8875F3F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BD9FDE-07C0-0F98-D079-1CF48B7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DBA2C-0B1E-2B50-3853-17542E8B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BEA5-9ADE-EFF6-435B-FF9EA96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73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EF53B1-1F93-CA39-B6B6-74A6106F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3052C-15CE-BB08-26ED-FE2453E2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3FC7B-316C-9A59-1BBB-1429B144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0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5B5E-8D1C-73B2-6613-3FD7B677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FDD28-7678-A0DB-6039-AD21A046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929B8-8499-C54C-C1D2-B7839AEC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DCC54-93BC-89E9-259D-A4C52D80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85005-6DFD-66B0-2152-03D23181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2768A-2550-D658-215E-08BFFC84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9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E5E7-0311-3090-BD2A-9059C578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6FEB3-FC26-A795-420C-79925EC8C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5DB33-CD1F-E4A5-3CB9-C1846A2B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75652-BB25-546B-67D3-5FCF0E56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E9017-7C85-1071-80D1-0266F283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2A0F2-FC0E-238C-49E0-9A8AC21C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369E-2BBB-4A97-75C3-A8A376E1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468C2-4B21-816A-8B73-12333785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C5AEE-FA14-A6AD-F36F-39AF25B9D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64A3-F66C-EA40-B818-B403C6A7F5D6}" type="datetimeFigureOut">
              <a:rPr kumimoji="1" lang="zh-CN" altLang="en-US" smtClean="0"/>
              <a:t>2024/1/21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7D221-307C-94D9-2F1A-8EF47483B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8696E-898B-6884-9A38-B79395BBB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8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1416802"/>
            <a:ext cx="720000" cy="7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113938"/>
            <a:ext cx="720000" cy="72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809413"/>
            <a:ext cx="723600" cy="7236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3514758"/>
            <a:ext cx="720000" cy="72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4234758"/>
            <a:ext cx="72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660718" y="563772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-99181" y="719470"/>
            <a:ext cx="2330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</a:t>
            </a: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231630" y="1776802"/>
            <a:ext cx="7331747" cy="1514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31630" y="2473938"/>
            <a:ext cx="7331747" cy="8177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235230" y="3171213"/>
            <a:ext cx="7328147" cy="120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1231630" y="3291724"/>
            <a:ext cx="7331747" cy="583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231630" y="3291724"/>
            <a:ext cx="7331747" cy="1303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4938421"/>
            <a:ext cx="720000" cy="72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6" idx="1"/>
          </p:cNvCxnSpPr>
          <p:nvPr/>
        </p:nvCxnSpPr>
        <p:spPr>
          <a:xfrm flipV="1">
            <a:off x="1231630" y="3291724"/>
            <a:ext cx="7331747" cy="20066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214716" y="3291724"/>
            <a:ext cx="7348661" cy="25909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58654CE-03DF-61F6-DF90-C039F45FCE2A}"/>
              </a:ext>
            </a:extLst>
          </p:cNvPr>
          <p:cNvSpPr/>
          <p:nvPr/>
        </p:nvSpPr>
        <p:spPr>
          <a:xfrm>
            <a:off x="128212" y="1110342"/>
            <a:ext cx="1740640" cy="501723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50DE05-55F4-A16C-E564-0F3BB1DB9F22}"/>
              </a:ext>
            </a:extLst>
          </p:cNvPr>
          <p:cNvSpPr txBox="1"/>
          <p:nvPr/>
        </p:nvSpPr>
        <p:spPr>
          <a:xfrm>
            <a:off x="8563377" y="1366561"/>
            <a:ext cx="34089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</a:p>
          <a:p>
            <a:pPr algn="ctr"/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347960E1-51F0-EBEA-A684-CE98D57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377" y="2661724"/>
            <a:ext cx="1260000" cy="1260000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52F93D45-4A7E-6118-190C-A80CA21E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175" y="2661724"/>
            <a:ext cx="1260000" cy="12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6CF660-CD8B-91BD-DA23-A6802BFD689C}"/>
              </a:ext>
            </a:extLst>
          </p:cNvPr>
          <p:cNvSpPr/>
          <p:nvPr/>
        </p:nvSpPr>
        <p:spPr>
          <a:xfrm>
            <a:off x="8382000" y="1855400"/>
            <a:ext cx="3622982" cy="249726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522559A-DCC3-8B3F-E6F6-11DD44B140F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9823377" y="3291724"/>
            <a:ext cx="5617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9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インジ トウ</cp:lastModifiedBy>
  <cp:revision>6</cp:revision>
  <dcterms:created xsi:type="dcterms:W3CDTF">2023-01-29T09:23:50Z</dcterms:created>
  <dcterms:modified xsi:type="dcterms:W3CDTF">2024-01-21T12:28:38Z</dcterms:modified>
</cp:coreProperties>
</file>