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>
      <p:cViewPr varScale="1">
        <p:scale>
          <a:sx n="121" d="100"/>
          <a:sy n="121" d="100"/>
        </p:scale>
        <p:origin x="2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B6739-DF0B-A394-F812-24EA5EECD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6B1664-6395-CC11-03CC-2410FB8F7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2E1C13-504D-6891-D155-BE1B1CEE4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64A3-F66C-EA40-B818-B403C6A7F5D6}" type="datetimeFigureOut">
              <a:rPr kumimoji="1" lang="zh-CN" altLang="en-US" smtClean="0"/>
              <a:t>2024/2/2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0E18E1-5E67-5D6B-4AB4-47E2B535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7E639D-17C6-6C98-731F-8E3058743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B178-09A5-5D41-B450-2AB1660651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594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AFB58-8F0C-21BE-5882-0C230BAC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CFCEA4-F435-C40C-5808-4614962E4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EA921-E271-4430-6C37-DA96C23E1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64A3-F66C-EA40-B818-B403C6A7F5D6}" type="datetimeFigureOut">
              <a:rPr kumimoji="1" lang="zh-CN" altLang="en-US" smtClean="0"/>
              <a:t>2024/2/2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E044D0-5F7E-0844-BA8A-7C43BC42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D7C3D4-404B-BBB1-1625-B3612CCE5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B178-09A5-5D41-B450-2AB1660651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890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919053-B8CC-F5CB-102F-F1AE733EB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D606F6-B7E5-2F6C-5ACE-2AB62087B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56BAC3-0B8B-E88B-5A87-5440664A0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64A3-F66C-EA40-B818-B403C6A7F5D6}" type="datetimeFigureOut">
              <a:rPr kumimoji="1" lang="zh-CN" altLang="en-US" smtClean="0"/>
              <a:t>2024/2/2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C63DAB-5E29-6071-085D-B5856A422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59EE57-D198-41A2-A27D-61BB3D42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B178-09A5-5D41-B450-2AB1660651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84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EFC05-74F3-4C72-2636-99BC92C27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452D51-AD72-187E-C8CC-1586B63C5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814BA2-CC48-9A72-4B27-E49FDC90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64A3-F66C-EA40-B818-B403C6A7F5D6}" type="datetimeFigureOut">
              <a:rPr kumimoji="1" lang="zh-CN" altLang="en-US" smtClean="0"/>
              <a:t>2024/2/2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490E75-54F8-C423-DE4A-E5063A7CC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332976-0AE4-6E54-CEF9-968716EF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B178-09A5-5D41-B450-2AB1660651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330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76D4F-B9E0-64D4-28FE-DCC65C5A3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7C16FA-C8C0-8354-A964-5D5900CD5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7FF359-C42D-1C1E-DAE0-C73E46F64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64A3-F66C-EA40-B818-B403C6A7F5D6}" type="datetimeFigureOut">
              <a:rPr kumimoji="1" lang="zh-CN" altLang="en-US" smtClean="0"/>
              <a:t>2024/2/2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A9F5B-9005-3DEC-8CE7-579E03E79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21729A-92E5-7518-B91D-EA45869B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B178-09A5-5D41-B450-2AB1660651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042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DBA81-3D28-0C05-C7EB-18AB70E4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058958-C187-33ED-E856-70D954D43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433F51-C46F-09A6-2514-F4EB30CE4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B67E12-B1C5-B220-CF22-BF8B4B90D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64A3-F66C-EA40-B818-B403C6A7F5D6}" type="datetimeFigureOut">
              <a:rPr kumimoji="1" lang="zh-CN" altLang="en-US" smtClean="0"/>
              <a:t>2024/2/2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BD2E8D-5F9A-524C-D10C-A21794E4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100C3C-4722-0C5B-D49C-CEACA4BC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B178-09A5-5D41-B450-2AB1660651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52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37B6B-FCEE-2678-4774-EB16A41C1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C6D549-2F52-8E1F-90A9-A1B5D363C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97F198-A78D-5614-6D73-EF2C167EC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EE29E8-C54D-2C6F-E170-3F893A6D9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1C6F25-17BF-0691-9880-B3906B8BF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5D09B3-C250-D97E-1B3E-F592CF954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64A3-F66C-EA40-B818-B403C6A7F5D6}" type="datetimeFigureOut">
              <a:rPr kumimoji="1" lang="zh-CN" altLang="en-US" smtClean="0"/>
              <a:t>2024/2/2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34B95E-BF6E-ABF4-AB82-F78EFFA3B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9C3E05-65C7-A3BD-3B7E-70908252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B178-09A5-5D41-B450-2AB1660651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081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524C0-D478-3818-362A-F8875F3F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BD9FDE-07C0-0F98-D079-1CF48B7F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64A3-F66C-EA40-B818-B403C6A7F5D6}" type="datetimeFigureOut">
              <a:rPr kumimoji="1" lang="zh-CN" altLang="en-US" smtClean="0"/>
              <a:t>2024/2/2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2DBA2C-0B1E-2B50-3853-17542E8BB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B9BEA5-9ADE-EFF6-435B-FF9EA968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B178-09A5-5D41-B450-2AB1660651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473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EF53B1-1F93-CA39-B6B6-74A6106F7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64A3-F66C-EA40-B818-B403C6A7F5D6}" type="datetimeFigureOut">
              <a:rPr kumimoji="1" lang="zh-CN" altLang="en-US" smtClean="0"/>
              <a:t>2024/2/2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E3052C-15CE-BB08-26ED-FE2453E2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A3FC7B-316C-9A59-1BBB-1429B144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B178-09A5-5D41-B450-2AB1660651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30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D5B5E-8D1C-73B2-6613-3FD7B6777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CFDD28-7678-A0DB-6039-AD21A046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A929B8-8499-C54C-C1D2-B7839AEC7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FDCC54-93BC-89E9-259D-A4C52D80C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64A3-F66C-EA40-B818-B403C6A7F5D6}" type="datetimeFigureOut">
              <a:rPr kumimoji="1" lang="zh-CN" altLang="en-US" smtClean="0"/>
              <a:t>2024/2/2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985005-6DFD-66B0-2152-03D23181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32768A-2550-D658-215E-08BFFC84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B178-09A5-5D41-B450-2AB1660651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098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3E5E7-0311-3090-BD2A-9059C578B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A6FEB3-FC26-A795-420C-79925EC8C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F5DB33-CD1F-E4A5-3CB9-C1846A2B7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E75652-BB25-546B-67D3-5FCF0E56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64A3-F66C-EA40-B818-B403C6A7F5D6}" type="datetimeFigureOut">
              <a:rPr kumimoji="1" lang="zh-CN" altLang="en-US" smtClean="0"/>
              <a:t>2024/2/2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E9017-7C85-1071-80D1-0266F283D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22A0F2-FC0E-238C-49E0-9A8AC21C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B178-09A5-5D41-B450-2AB1660651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68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08369E-2BBB-4A97-75C3-A8A376E1B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0468C2-4B21-816A-8B73-12333785B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0C5AEE-FA14-A6AD-F36F-39AF25B9DF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A64A3-F66C-EA40-B818-B403C6A7F5D6}" type="datetimeFigureOut">
              <a:rPr kumimoji="1" lang="zh-CN" altLang="en-US" smtClean="0"/>
              <a:t>2024/2/2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A7D221-307C-94D9-2F1A-8EF47483B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48696E-898B-6884-9A38-B79395BBB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EB178-09A5-5D41-B450-2AB1660651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284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电脑游戏的截图&#10;&#10;中度可信度描述已自动生成">
            <a:extLst>
              <a:ext uri="{FF2B5EF4-FFF2-40B4-BE49-F238E27FC236}">
                <a16:creationId xmlns:a16="http://schemas.microsoft.com/office/drawing/2014/main" id="{78FC4DBF-79F1-27B6-125F-7CC3E5C37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3" y="1416802"/>
            <a:ext cx="720000" cy="720000"/>
          </a:xfrm>
          <a:prstGeom prst="rect">
            <a:avLst/>
          </a:prstGeom>
        </p:spPr>
      </p:pic>
      <p:pic>
        <p:nvPicPr>
          <p:cNvPr id="7" name="图片 6" descr="电脑游戏的截图&#10;&#10;中度可信度描述已自动生成">
            <a:extLst>
              <a:ext uri="{FF2B5EF4-FFF2-40B4-BE49-F238E27FC236}">
                <a16:creationId xmlns:a16="http://schemas.microsoft.com/office/drawing/2014/main" id="{1B34FE44-D817-DB7C-6EC4-E89396FF9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3" y="2113938"/>
            <a:ext cx="720000" cy="720000"/>
          </a:xfrm>
          <a:prstGeom prst="rect">
            <a:avLst/>
          </a:prstGeom>
        </p:spPr>
      </p:pic>
      <p:pic>
        <p:nvPicPr>
          <p:cNvPr id="8" name="图片 7" descr="电脑游戏的截图&#10;&#10;中度可信度描述已自动生成">
            <a:extLst>
              <a:ext uri="{FF2B5EF4-FFF2-40B4-BE49-F238E27FC236}">
                <a16:creationId xmlns:a16="http://schemas.microsoft.com/office/drawing/2014/main" id="{28177936-FB95-5217-4BC8-1461C8525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3" y="2809413"/>
            <a:ext cx="723600" cy="723600"/>
          </a:xfrm>
          <a:prstGeom prst="rect">
            <a:avLst/>
          </a:prstGeom>
        </p:spPr>
      </p:pic>
      <p:pic>
        <p:nvPicPr>
          <p:cNvPr id="9" name="图片 8" descr="电脑游戏的截图&#10;&#10;中度可信度描述已自动生成">
            <a:extLst>
              <a:ext uri="{FF2B5EF4-FFF2-40B4-BE49-F238E27FC236}">
                <a16:creationId xmlns:a16="http://schemas.microsoft.com/office/drawing/2014/main" id="{996A71B7-9F02-1A78-D815-23E33A742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3" y="3514758"/>
            <a:ext cx="720000" cy="720000"/>
          </a:xfrm>
          <a:prstGeom prst="rect">
            <a:avLst/>
          </a:prstGeom>
        </p:spPr>
      </p:pic>
      <p:pic>
        <p:nvPicPr>
          <p:cNvPr id="10" name="图片 9" descr="电脑游戏的截图&#10;&#10;中度可信度描述已自动生成">
            <a:extLst>
              <a:ext uri="{FF2B5EF4-FFF2-40B4-BE49-F238E27FC236}">
                <a16:creationId xmlns:a16="http://schemas.microsoft.com/office/drawing/2014/main" id="{ED908EC9-463F-3070-C6B7-7541638BF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3" y="4234758"/>
            <a:ext cx="720000" cy="720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1D172F8-89DF-D039-917A-F365E20DC2D9}"/>
              </a:ext>
            </a:extLst>
          </p:cNvPr>
          <p:cNvSpPr txBox="1"/>
          <p:nvPr/>
        </p:nvSpPr>
        <p:spPr>
          <a:xfrm>
            <a:off x="595401" y="5637722"/>
            <a:ext cx="553998" cy="4898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  <a:endParaRPr kumimoji="1"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19113A4-4884-3074-0C01-625A273E0E99}"/>
              </a:ext>
            </a:extLst>
          </p:cNvPr>
          <p:cNvSpPr txBox="1"/>
          <p:nvPr/>
        </p:nvSpPr>
        <p:spPr>
          <a:xfrm>
            <a:off x="-217721" y="719470"/>
            <a:ext cx="26125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Local Server1</a:t>
            </a:r>
          </a:p>
          <a:p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Publisher         </a:t>
            </a:r>
            <a:endParaRPr kumimoji="1"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0F375246-58A0-FE51-F3DC-0A4BCC74807D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1166313" y="1776802"/>
            <a:ext cx="1580950" cy="153062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B1F5CD5D-318F-3CD2-6D21-4909845A274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1166313" y="2473938"/>
            <a:ext cx="1580950" cy="83349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F07C156E-AE94-5F2B-8CD7-A29D191957E7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1169913" y="3171213"/>
            <a:ext cx="1577350" cy="13621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46FA6EB-9730-9206-1B57-8DA68BFB83FA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1166313" y="3307428"/>
            <a:ext cx="1580950" cy="56733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2DCF3BB-C212-2521-199C-6D71CCA95E2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1166313" y="3307428"/>
            <a:ext cx="1580950" cy="128733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3" name="图片 52" descr="电脑游戏的截图&#10;&#10;中度可信度描述已自动生成">
            <a:extLst>
              <a:ext uri="{FF2B5EF4-FFF2-40B4-BE49-F238E27FC236}">
                <a16:creationId xmlns:a16="http://schemas.microsoft.com/office/drawing/2014/main" id="{365564E8-35D1-D191-5A4D-8C333E987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3" y="4938421"/>
            <a:ext cx="720000" cy="720000"/>
          </a:xfrm>
          <a:prstGeom prst="rect">
            <a:avLst/>
          </a:prstGeom>
        </p:spPr>
      </p:pic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DCE022E2-D96D-BBDE-9E41-B6DAA23B4693}"/>
              </a:ext>
            </a:extLst>
          </p:cNvPr>
          <p:cNvCxnSpPr>
            <a:cxnSpLocks/>
            <a:stCxn id="53" idx="3"/>
            <a:endCxn id="12" idx="1"/>
          </p:cNvCxnSpPr>
          <p:nvPr/>
        </p:nvCxnSpPr>
        <p:spPr>
          <a:xfrm flipV="1">
            <a:off x="1166313" y="3307428"/>
            <a:ext cx="1580950" cy="199099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B8F7B7F-34FF-BC98-A799-422DF9796529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1149399" y="3307428"/>
            <a:ext cx="1597864" cy="257522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EAE837ED-BF6D-4815-4443-FFDA217DC24E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>
            <a:off x="4007263" y="3307428"/>
            <a:ext cx="59535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图片 2" descr="电脑游戏的截图&#10;&#10;中度可信度描述已自动生成">
            <a:extLst>
              <a:ext uri="{FF2B5EF4-FFF2-40B4-BE49-F238E27FC236}">
                <a16:creationId xmlns:a16="http://schemas.microsoft.com/office/drawing/2014/main" id="{2E496504-B001-18EF-20A3-16FBB27BD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616" y="2677428"/>
            <a:ext cx="1260000" cy="1260000"/>
          </a:xfrm>
          <a:prstGeom prst="rect">
            <a:avLst/>
          </a:prstGeom>
        </p:spPr>
      </p:pic>
      <p:pic>
        <p:nvPicPr>
          <p:cNvPr id="12" name="图片 11" descr="图标&#10;&#10;描述已自动生成">
            <a:extLst>
              <a:ext uri="{FF2B5EF4-FFF2-40B4-BE49-F238E27FC236}">
                <a16:creationId xmlns:a16="http://schemas.microsoft.com/office/drawing/2014/main" id="{B9E47892-9267-B327-6B51-742F868CE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263" y="2677428"/>
            <a:ext cx="1260000" cy="1260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58654CE-03DF-61F6-DF90-C039F45FCE2A}"/>
              </a:ext>
            </a:extLst>
          </p:cNvPr>
          <p:cNvSpPr/>
          <p:nvPr/>
        </p:nvSpPr>
        <p:spPr>
          <a:xfrm>
            <a:off x="62895" y="1110342"/>
            <a:ext cx="1761154" cy="5017237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13087E3-3CB9-CA43-F373-2DF479BB7E88}"/>
              </a:ext>
            </a:extLst>
          </p:cNvPr>
          <p:cNvSpPr txBox="1"/>
          <p:nvPr/>
        </p:nvSpPr>
        <p:spPr>
          <a:xfrm>
            <a:off x="2177768" y="1355282"/>
            <a:ext cx="44468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kumimoji="1"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Local Server2</a:t>
            </a:r>
          </a:p>
          <a:p>
            <a:pPr algn="ctr"/>
            <a:endParaRPr kumimoji="1" lang="en-US" altLang="zh-CN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Broker       Subscriber</a:t>
            </a:r>
            <a:endParaRPr kumimoji="1"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F8E521C-1FC1-24C8-3D18-6AB3A9AE7FBD}"/>
              </a:ext>
            </a:extLst>
          </p:cNvPr>
          <p:cNvSpPr/>
          <p:nvPr/>
        </p:nvSpPr>
        <p:spPr>
          <a:xfrm>
            <a:off x="2552532" y="1855400"/>
            <a:ext cx="3706754" cy="2497267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4669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10</Words>
  <Application>Microsoft Macintosh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Consolas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トウ インジ</dc:creator>
  <cp:lastModifiedBy>インジ トウ</cp:lastModifiedBy>
  <cp:revision>7</cp:revision>
  <dcterms:created xsi:type="dcterms:W3CDTF">2023-01-29T09:23:50Z</dcterms:created>
  <dcterms:modified xsi:type="dcterms:W3CDTF">2024-02-02T07:28:17Z</dcterms:modified>
</cp:coreProperties>
</file>