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8954A-3B5E-C5DB-51FD-F5D42A271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C2A4D9-C905-CFCA-68A6-82E69CF059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268D83-A332-89A3-C319-B0F593F81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2B75-1A1F-7343-843A-310950790FE6}" type="datetimeFigureOut">
              <a:rPr kumimoji="1" lang="zh-CN" altLang="en-US" smtClean="0"/>
              <a:t>2023/2/17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05BA82-27C8-3EAA-0E2E-A4662F493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201178-211E-2CC9-FB7E-2619F467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8096-30C5-1C40-97C2-9DE1C713E3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176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ACBAF9-E9B6-7C04-6170-BDE788589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30AA6D-B817-3049-579C-5651D5322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55A14C-ABE4-36BB-DB35-EEC951ED8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2B75-1A1F-7343-843A-310950790FE6}" type="datetimeFigureOut">
              <a:rPr kumimoji="1" lang="zh-CN" altLang="en-US" smtClean="0"/>
              <a:t>2023/2/17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FBFF35-3915-3A4E-EB91-542A63FFF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109F17-6266-6FCF-3F26-C69346381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8096-30C5-1C40-97C2-9DE1C713E3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7098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95B18EF-1C8F-9FBC-59E3-6906702D31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9A022B-2249-DE4D-2E1A-418DC3408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3E013E-440B-65D2-1E7D-B531F3BA7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2B75-1A1F-7343-843A-310950790FE6}" type="datetimeFigureOut">
              <a:rPr kumimoji="1" lang="zh-CN" altLang="en-US" smtClean="0"/>
              <a:t>2023/2/17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AED5CE-ACAF-8A4B-B3C1-2E6FC0685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6483BD-02C5-7063-6FFD-26F3AA35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8096-30C5-1C40-97C2-9DE1C713E3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186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F8FD5C-6C5C-D585-94AB-1BDF963EA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A675F4-3BAB-C0DE-9B00-C40587E72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A2520B-982B-AC38-17A3-3142D7FCD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2B75-1A1F-7343-843A-310950790FE6}" type="datetimeFigureOut">
              <a:rPr kumimoji="1" lang="zh-CN" altLang="en-US" smtClean="0"/>
              <a:t>2023/2/17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7A1025-DDA6-F83F-EABE-3BEF81A5F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0ED24F-D34E-6F68-B9D6-0A4E0B45B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8096-30C5-1C40-97C2-9DE1C713E3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4565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1DE993-ABE8-187D-5F74-E6F9B942A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711AE9-77A4-8334-F1BC-BFD912A12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A575B2-675B-0DB7-C631-A1D597E09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2B75-1A1F-7343-843A-310950790FE6}" type="datetimeFigureOut">
              <a:rPr kumimoji="1" lang="zh-CN" altLang="en-US" smtClean="0"/>
              <a:t>2023/2/17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17802C-E51B-DEC8-B118-4B5074250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E76ED7-203E-D11C-188D-9F00856E4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8096-30C5-1C40-97C2-9DE1C713E3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0453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AFED5-AD62-06B2-E00B-A5B72DEB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F34660-1661-B744-EB3B-36EB6A1526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9227C0-DF20-707F-D263-1BBBDE02B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0F6E5E-A556-61D7-6387-38F348B8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2B75-1A1F-7343-843A-310950790FE6}" type="datetimeFigureOut">
              <a:rPr kumimoji="1" lang="zh-CN" altLang="en-US" smtClean="0"/>
              <a:t>2023/2/17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897E87-A57F-65AB-6A99-D8948033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140A91-9578-9EB7-A27F-483FA8EAA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8096-30C5-1C40-97C2-9DE1C713E3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090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86510-DE62-F3D8-085E-AADF63826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AC1A62-D55A-2DA2-1E2A-5B6F94618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8CE2EC-671A-C2F5-CCED-4CE93AF87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B0CC21-A70D-2C01-304A-7AF8A3A241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C280C65-AB00-9182-0C7E-F94A92574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AAD7A4-36D6-ACF8-F8FA-FF0514FB1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2B75-1A1F-7343-843A-310950790FE6}" type="datetimeFigureOut">
              <a:rPr kumimoji="1" lang="zh-CN" altLang="en-US" smtClean="0"/>
              <a:t>2023/2/17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276C5A2-FFF6-AA85-A8AC-B9557CAAF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204FCFA-7D9D-5372-8659-6AAF323AC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8096-30C5-1C40-97C2-9DE1C713E3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9613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4C0C7-26F1-237D-4AE1-F6EE6DFD0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37383B-588F-A6C5-A24F-66326A44D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2B75-1A1F-7343-843A-310950790FE6}" type="datetimeFigureOut">
              <a:rPr kumimoji="1" lang="zh-CN" altLang="en-US" smtClean="0"/>
              <a:t>2023/2/17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F724D1-58F2-410C-B8BD-769463309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F386FD-1667-485B-EE65-DDE51E926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8096-30C5-1C40-97C2-9DE1C713E3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3920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3A102E-C94B-3FEB-EC0C-32274FD5D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2B75-1A1F-7343-843A-310950790FE6}" type="datetimeFigureOut">
              <a:rPr kumimoji="1" lang="zh-CN" altLang="en-US" smtClean="0"/>
              <a:t>2023/2/17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E2DBE5-D52A-0785-7FC0-1543193DE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9E49B3-0EE1-9852-24B2-D590B1549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8096-30C5-1C40-97C2-9DE1C713E3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7081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7019F-DEBB-4D44-54CE-6B5711FFC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F447B2-D9F1-31C0-8E1F-E18F52011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E09898-3E0A-A191-54B7-B4545711B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5379FC-113B-EB63-BFDB-EA7163753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2B75-1A1F-7343-843A-310950790FE6}" type="datetimeFigureOut">
              <a:rPr kumimoji="1" lang="zh-CN" altLang="en-US" smtClean="0"/>
              <a:t>2023/2/17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25120E-B510-4561-2E85-BE7AC3A6C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F225CB-6613-264B-DC5A-2C7F600B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8096-30C5-1C40-97C2-9DE1C713E3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5634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144DFF-82E1-B798-EB7F-1ABCD7485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B477392-1C05-D053-6C9C-766477EB09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3734D9-9B77-50A8-F649-2411A9AEA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CC57E3-6C8A-1243-82EC-84F73A731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2B75-1A1F-7343-843A-310950790FE6}" type="datetimeFigureOut">
              <a:rPr kumimoji="1" lang="zh-CN" altLang="en-US" smtClean="0"/>
              <a:t>2023/2/17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9156E9-0E66-B798-6E38-CCD3348E4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88C925-9D1A-F9A0-AE74-AC3DABE9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8096-30C5-1C40-97C2-9DE1C713E3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9220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E4D946D-79E2-8A1A-9561-6301B94BB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CF764B-D2FD-2948-8A9C-D40156446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ED3EEF-5017-5D5C-3498-5A79559C9B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C2B75-1A1F-7343-843A-310950790FE6}" type="datetimeFigureOut">
              <a:rPr kumimoji="1" lang="zh-CN" altLang="en-US" smtClean="0"/>
              <a:t>2023/2/17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A7B400-CF98-D22B-CAAC-FEA560AB22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B17E64-7F69-2972-1AB6-CE9525370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E8096-30C5-1C40-97C2-9DE1C713E3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4040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电脑游戏的截图&#10;&#10;中度可信度描述已自动生成">
            <a:extLst>
              <a:ext uri="{FF2B5EF4-FFF2-40B4-BE49-F238E27FC236}">
                <a16:creationId xmlns:a16="http://schemas.microsoft.com/office/drawing/2014/main" id="{6AACA715-BE7C-3DEF-CC91-3F6AA4D73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43" y="4027715"/>
            <a:ext cx="2520000" cy="2520000"/>
          </a:xfrm>
          <a:prstGeom prst="rect">
            <a:avLst/>
          </a:prstGeom>
        </p:spPr>
      </p:pic>
      <p:pic>
        <p:nvPicPr>
          <p:cNvPr id="7" name="图片 6" descr="电脑游戏的截图&#10;&#10;中度可信度描述已自动生成">
            <a:extLst>
              <a:ext uri="{FF2B5EF4-FFF2-40B4-BE49-F238E27FC236}">
                <a16:creationId xmlns:a16="http://schemas.microsoft.com/office/drawing/2014/main" id="{A906EEAD-7025-8770-A884-E02F9CE05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000" y="435428"/>
            <a:ext cx="2520000" cy="2520000"/>
          </a:xfrm>
          <a:prstGeom prst="rect">
            <a:avLst/>
          </a:prstGeom>
        </p:spPr>
      </p:pic>
      <p:pic>
        <p:nvPicPr>
          <p:cNvPr id="9" name="图片 8" descr="图标&#10;&#10;描述已自动生成">
            <a:extLst>
              <a:ext uri="{FF2B5EF4-FFF2-40B4-BE49-F238E27FC236}">
                <a16:creationId xmlns:a16="http://schemas.microsoft.com/office/drawing/2014/main" id="{B6792D54-C41A-6E1A-EACF-124FE637F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0829" y="4027715"/>
            <a:ext cx="2520000" cy="2520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DF613C0-FAF4-0F2E-27FA-6B4607883EB9}"/>
              </a:ext>
            </a:extLst>
          </p:cNvPr>
          <p:cNvSpPr txBox="1"/>
          <p:nvPr/>
        </p:nvSpPr>
        <p:spPr>
          <a:xfrm>
            <a:off x="500743" y="3646714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Local Server 1</a:t>
            </a:r>
            <a:endParaRPr kumimoji="1" lang="zh-CN" altLang="en-US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79D1B49-3C3F-3B8B-96E7-96E9A1B1671E}"/>
              </a:ext>
            </a:extLst>
          </p:cNvPr>
          <p:cNvSpPr txBox="1"/>
          <p:nvPr/>
        </p:nvSpPr>
        <p:spPr>
          <a:xfrm>
            <a:off x="4746172" y="108858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Local Server 2</a:t>
            </a:r>
            <a:endParaRPr kumimoji="1" lang="zh-CN" altLang="en-US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0C0FBFA-EA98-508A-1EB9-D1814F34B3E1}"/>
              </a:ext>
            </a:extLst>
          </p:cNvPr>
          <p:cNvSpPr txBox="1"/>
          <p:nvPr/>
        </p:nvSpPr>
        <p:spPr>
          <a:xfrm>
            <a:off x="9440615" y="3566050"/>
            <a:ext cx="2340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Cloud Server</a:t>
            </a:r>
            <a:endParaRPr kumimoji="1" lang="zh-CN" altLang="en-US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CCC1FADD-D83A-A70F-C66A-1C462FF9802F}"/>
              </a:ext>
            </a:extLst>
          </p:cNvPr>
          <p:cNvCxnSpPr/>
          <p:nvPr/>
        </p:nvCxnSpPr>
        <p:spPr>
          <a:xfrm flipV="1">
            <a:off x="3233057" y="2955428"/>
            <a:ext cx="1752600" cy="21600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5EB10796-859C-68A3-627D-BCF0019A6E4B}"/>
              </a:ext>
            </a:extLst>
          </p:cNvPr>
          <p:cNvCxnSpPr>
            <a:cxnSpLocks/>
          </p:cNvCxnSpPr>
          <p:nvPr/>
        </p:nvCxnSpPr>
        <p:spPr>
          <a:xfrm flipH="1">
            <a:off x="3352800" y="3102429"/>
            <a:ext cx="1722643" cy="217409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48BAAB1A-E9A9-6EE9-0B42-9DCF69E45961}"/>
              </a:ext>
            </a:extLst>
          </p:cNvPr>
          <p:cNvCxnSpPr>
            <a:cxnSpLocks/>
          </p:cNvCxnSpPr>
          <p:nvPr/>
        </p:nvCxnSpPr>
        <p:spPr>
          <a:xfrm flipH="1" flipV="1">
            <a:off x="7326092" y="2977196"/>
            <a:ext cx="1796145" cy="207291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037ECC38-160B-E113-A8B3-23D5F012B858}"/>
              </a:ext>
            </a:extLst>
          </p:cNvPr>
          <p:cNvCxnSpPr>
            <a:cxnSpLocks/>
          </p:cNvCxnSpPr>
          <p:nvPr/>
        </p:nvCxnSpPr>
        <p:spPr>
          <a:xfrm>
            <a:off x="7239009" y="3113312"/>
            <a:ext cx="1763486" cy="207612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ED11F71B-0CC0-DE75-708F-8F5C9BD5AC1B}"/>
              </a:ext>
            </a:extLst>
          </p:cNvPr>
          <p:cNvSpPr txBox="1"/>
          <p:nvPr/>
        </p:nvSpPr>
        <p:spPr>
          <a:xfrm>
            <a:off x="261258" y="119745"/>
            <a:ext cx="21444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帯域幅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C23EF40-1E1D-B00A-7E40-666F684FCCFF}"/>
              </a:ext>
            </a:extLst>
          </p:cNvPr>
          <p:cNvSpPr txBox="1"/>
          <p:nvPr/>
        </p:nvSpPr>
        <p:spPr>
          <a:xfrm rot="18590071">
            <a:off x="3043928" y="3186575"/>
            <a:ext cx="1937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1Gbps</a:t>
            </a:r>
            <a:endParaRPr kumimoji="1" lang="zh-CN" altLang="en-US" sz="32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E670366-C908-28DF-5612-DDCB755D5E0E}"/>
              </a:ext>
            </a:extLst>
          </p:cNvPr>
          <p:cNvSpPr txBox="1"/>
          <p:nvPr/>
        </p:nvSpPr>
        <p:spPr>
          <a:xfrm rot="2891470">
            <a:off x="7630176" y="3597669"/>
            <a:ext cx="1937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1Gbps</a:t>
            </a:r>
            <a:endParaRPr kumimoji="1" lang="zh-CN" altLang="en-US" sz="32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7729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12</Words>
  <Application>Microsoft Macintosh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Yu Gothic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トウ インジ</dc:creator>
  <cp:lastModifiedBy>トウ インジ</cp:lastModifiedBy>
  <cp:revision>1</cp:revision>
  <dcterms:created xsi:type="dcterms:W3CDTF">2023-02-17T00:46:34Z</dcterms:created>
  <dcterms:modified xsi:type="dcterms:W3CDTF">2023-02-17T00:59:23Z</dcterms:modified>
</cp:coreProperties>
</file>