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B6739-DF0B-A394-F812-24EA5EECD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6B1664-6395-CC11-03CC-2410FB8F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E1C13-504D-6891-D155-BE1B1CEE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E18E1-5E67-5D6B-4AB4-47E2B535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E639D-17C6-6C98-731F-8E305874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94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AFB58-8F0C-21BE-5882-0C230BAC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CFCEA4-F435-C40C-5808-4614962E4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EA921-E271-4430-6C37-DA96C23E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044D0-5F7E-0844-BA8A-7C43BC42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7C3D4-404B-BBB1-1625-B3612CCE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890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919053-B8CC-F5CB-102F-F1AE733EB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606F6-B7E5-2F6C-5ACE-2AB62087B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6BAC3-0B8B-E88B-5A87-5440664A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63DAB-5E29-6071-085D-B5856A42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9EE57-D198-41A2-A27D-61BB3D42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84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EFC05-74F3-4C72-2636-99BC92C2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52D51-AD72-187E-C8CC-1586B63C5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14BA2-CC48-9A72-4B27-E49FDC90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90E75-54F8-C423-DE4A-E5063A7C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32976-0AE4-6E54-CEF9-968716EF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30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76D4F-B9E0-64D4-28FE-DCC65C5A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7C16FA-C8C0-8354-A964-5D5900CD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FF359-C42D-1C1E-DAE0-C73E46F6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A9F5B-9005-3DEC-8CE7-579E03E7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1729A-92E5-7518-B91D-EA45869B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042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DBA81-3D28-0C05-C7EB-18AB70E4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58958-C187-33ED-E856-70D954D43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433F51-C46F-09A6-2514-F4EB30CE4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B67E12-B1C5-B220-CF22-BF8B4B90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D2E8D-5F9A-524C-D10C-A21794E4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00C3C-4722-0C5B-D49C-CEACA4BC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2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37B6B-FCEE-2678-4774-EB16A41C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C6D549-2F52-8E1F-90A9-A1B5D363C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7F198-A78D-5614-6D73-EF2C167EC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EE29E8-C54D-2C6F-E170-3F893A6D9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1C6F25-17BF-0691-9880-B3906B8BF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5D09B3-C250-D97E-1B3E-F592CF95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34B95E-BF6E-ABF4-AB82-F78EFFA3B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9C3E05-65C7-A3BD-3B7E-70908252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081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524C0-D478-3818-362A-F8875F3F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BD9FDE-07C0-0F98-D079-1CF48B7F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2DBA2C-0B1E-2B50-3853-17542E8B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B9BEA5-9ADE-EFF6-435B-FF9EA968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473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EF53B1-1F93-CA39-B6B6-74A6106F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E3052C-15CE-BB08-26ED-FE2453E2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A3FC7B-316C-9A59-1BBB-1429B144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30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D5B5E-8D1C-73B2-6613-3FD7B677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FDD28-7678-A0DB-6039-AD21A046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A929B8-8499-C54C-C1D2-B7839AEC7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FDCC54-93BC-89E9-259D-A4C52D80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85005-6DFD-66B0-2152-03D23181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32768A-2550-D658-215E-08BFFC84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98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3E5E7-0311-3090-BD2A-9059C578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A6FEB3-FC26-A795-420C-79925EC8C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F5DB33-CD1F-E4A5-3CB9-C1846A2B7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E75652-BB25-546B-67D3-5FCF0E56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E9017-7C85-1071-80D1-0266F283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2A0F2-FC0E-238C-49E0-9A8AC21C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8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08369E-2BBB-4A97-75C3-A8A376E1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0468C2-4B21-816A-8B73-12333785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C5AEE-FA14-A6AD-F36F-39AF25B9D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A64A3-F66C-EA40-B818-B403C6A7F5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7D221-307C-94D9-2F1A-8EF47483B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8696E-898B-6884-9A38-B79395BBB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84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FC4DBF-79F1-27B6-125F-7CC3E5C3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3775" y="708573"/>
            <a:ext cx="900000" cy="9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A4B47D-E920-DD39-FFFA-96B86881E63C}"/>
              </a:ext>
            </a:extLst>
          </p:cNvPr>
          <p:cNvSpPr txBox="1"/>
          <p:nvPr/>
        </p:nvSpPr>
        <p:spPr>
          <a:xfrm>
            <a:off x="-23152" y="-21772"/>
            <a:ext cx="25771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AWS EKS Server</a:t>
            </a:r>
          </a:p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34FE44-D817-DB7C-6EC4-E89396FF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3775" y="1666664"/>
            <a:ext cx="900000" cy="9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177936-FB95-5217-4BC8-1461C852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3775" y="2625512"/>
            <a:ext cx="900000" cy="9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6A71B7-9F02-1A78-D815-23E33A74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3775" y="3578807"/>
            <a:ext cx="900000" cy="90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908EC9-463F-3070-C6B7-7541638B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3775" y="4532102"/>
            <a:ext cx="900000" cy="90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1D172F8-89DF-D039-917A-F365E20DC2D9}"/>
              </a:ext>
            </a:extLst>
          </p:cNvPr>
          <p:cNvSpPr txBox="1"/>
          <p:nvPr/>
        </p:nvSpPr>
        <p:spPr>
          <a:xfrm>
            <a:off x="1018401" y="6339950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9113A4-4884-3074-0C01-625A273E0E99}"/>
              </a:ext>
            </a:extLst>
          </p:cNvPr>
          <p:cNvSpPr txBox="1"/>
          <p:nvPr/>
        </p:nvSpPr>
        <p:spPr>
          <a:xfrm>
            <a:off x="7260770" y="1366561"/>
            <a:ext cx="42978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AWS EKS Server</a:t>
            </a:r>
          </a:p>
          <a:p>
            <a:pPr algn="ctr"/>
            <a:endParaRPr kumimoji="1" lang="en-US" altLang="zh-CN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     Subscriber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F375246-58A0-FE51-F3DC-0A4BCC74807D}"/>
              </a:ext>
            </a:extLst>
          </p:cNvPr>
          <p:cNvCxnSpPr>
            <a:cxnSpLocks/>
            <a:stCxn id="5" idx="3"/>
            <a:endCxn id="75" idx="1"/>
          </p:cNvCxnSpPr>
          <p:nvPr/>
        </p:nvCxnSpPr>
        <p:spPr>
          <a:xfrm>
            <a:off x="1683775" y="1158573"/>
            <a:ext cx="5487174" cy="222315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1F5CD5D-318F-3CD2-6D21-4909845A274B}"/>
              </a:ext>
            </a:extLst>
          </p:cNvPr>
          <p:cNvCxnSpPr>
            <a:cxnSpLocks/>
            <a:stCxn id="7" idx="3"/>
            <a:endCxn id="75" idx="1"/>
          </p:cNvCxnSpPr>
          <p:nvPr/>
        </p:nvCxnSpPr>
        <p:spPr>
          <a:xfrm>
            <a:off x="1683775" y="2116664"/>
            <a:ext cx="5487174" cy="12650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7C156E-AE94-5F2B-8CD7-A29D191957E7}"/>
              </a:ext>
            </a:extLst>
          </p:cNvPr>
          <p:cNvCxnSpPr>
            <a:cxnSpLocks/>
            <a:stCxn id="8" idx="3"/>
            <a:endCxn id="75" idx="1"/>
          </p:cNvCxnSpPr>
          <p:nvPr/>
        </p:nvCxnSpPr>
        <p:spPr>
          <a:xfrm>
            <a:off x="1683775" y="3075512"/>
            <a:ext cx="5487174" cy="30621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46FA6EB-9730-9206-1B57-8DA68BFB83FA}"/>
              </a:ext>
            </a:extLst>
          </p:cNvPr>
          <p:cNvCxnSpPr>
            <a:cxnSpLocks/>
            <a:stCxn id="9" idx="3"/>
            <a:endCxn id="75" idx="1"/>
          </p:cNvCxnSpPr>
          <p:nvPr/>
        </p:nvCxnSpPr>
        <p:spPr>
          <a:xfrm flipV="1">
            <a:off x="1683775" y="3381724"/>
            <a:ext cx="5487174" cy="64708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2DCF3BB-C212-2521-199C-6D71CCA95E21}"/>
              </a:ext>
            </a:extLst>
          </p:cNvPr>
          <p:cNvCxnSpPr>
            <a:cxnSpLocks/>
            <a:stCxn id="10" idx="3"/>
            <a:endCxn id="75" idx="1"/>
          </p:cNvCxnSpPr>
          <p:nvPr/>
        </p:nvCxnSpPr>
        <p:spPr>
          <a:xfrm flipV="1">
            <a:off x="1683775" y="3381724"/>
            <a:ext cx="5487174" cy="160037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365564E8-35D1-D191-5A4D-8C333E98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3774" y="5485397"/>
            <a:ext cx="900000" cy="900000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CE022E2-D96D-BBDE-9E41-B6DAA23B4693}"/>
              </a:ext>
            </a:extLst>
          </p:cNvPr>
          <p:cNvCxnSpPr>
            <a:cxnSpLocks/>
            <a:stCxn id="53" idx="3"/>
            <a:endCxn id="75" idx="1"/>
          </p:cNvCxnSpPr>
          <p:nvPr/>
        </p:nvCxnSpPr>
        <p:spPr>
          <a:xfrm flipV="1">
            <a:off x="1683774" y="3381724"/>
            <a:ext cx="5487175" cy="255367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B8F7B7F-34FF-BC98-A799-422DF9796529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1723242" y="3381724"/>
            <a:ext cx="5447707" cy="32041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5" name="图片 74" descr="图标&#10;&#10;描述已自动生成">
            <a:extLst>
              <a:ext uri="{FF2B5EF4-FFF2-40B4-BE49-F238E27FC236}">
                <a16:creationId xmlns:a16="http://schemas.microsoft.com/office/drawing/2014/main" id="{EB8E069B-201F-48D5-BEB7-D0635217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949" y="2661724"/>
            <a:ext cx="1440000" cy="1440000"/>
          </a:xfrm>
          <a:prstGeom prst="rect">
            <a:avLst/>
          </a:prstGeom>
        </p:spPr>
      </p:pic>
      <p:pic>
        <p:nvPicPr>
          <p:cNvPr id="77" name="图片 76" descr="图标&#10;&#10;描述已自动生成">
            <a:extLst>
              <a:ext uri="{FF2B5EF4-FFF2-40B4-BE49-F238E27FC236}">
                <a16:creationId xmlns:a16="http://schemas.microsoft.com/office/drawing/2014/main" id="{F51DE62F-1C0A-3CBF-6988-39703DD18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1515" y="2661724"/>
            <a:ext cx="1440000" cy="1440000"/>
          </a:xfrm>
          <a:prstGeom prst="rect">
            <a:avLst/>
          </a:prstGeom>
        </p:spPr>
      </p:pic>
      <p:sp>
        <p:nvSpPr>
          <p:cNvPr id="103" name="矩形 102">
            <a:extLst>
              <a:ext uri="{FF2B5EF4-FFF2-40B4-BE49-F238E27FC236}">
                <a16:creationId xmlns:a16="http://schemas.microsoft.com/office/drawing/2014/main" id="{B7F340B2-B0D8-8D2C-11F1-A758C4D031FF}"/>
              </a:ext>
            </a:extLst>
          </p:cNvPr>
          <p:cNvSpPr/>
          <p:nvPr/>
        </p:nvSpPr>
        <p:spPr>
          <a:xfrm>
            <a:off x="6890657" y="1855400"/>
            <a:ext cx="4887686" cy="267252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EAE837ED-BF6D-4815-4443-FFDA217DC24E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8610949" y="3381724"/>
            <a:ext cx="136056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415939A-D226-549B-22F9-33AD93D61BB8}"/>
              </a:ext>
            </a:extLst>
          </p:cNvPr>
          <p:cNvSpPr/>
          <p:nvPr/>
        </p:nvSpPr>
        <p:spPr>
          <a:xfrm>
            <a:off x="519703" y="391886"/>
            <a:ext cx="1417954" cy="637902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738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10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トウ インジ</dc:creator>
  <cp:lastModifiedBy>インジ トウ</cp:lastModifiedBy>
  <cp:revision>7</cp:revision>
  <dcterms:created xsi:type="dcterms:W3CDTF">2023-01-29T09:23:50Z</dcterms:created>
  <dcterms:modified xsi:type="dcterms:W3CDTF">2023-08-25T06:08:18Z</dcterms:modified>
</cp:coreProperties>
</file>