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84557-E834-2473-5F78-A93DC8920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9E1AE7-ABC8-5F25-56A2-FE2E6B988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22210-9108-D0D1-6F07-0011131C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CDFDA-D983-4A94-8269-EA879330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CD881-E604-3737-F7C0-31679288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68CB6-2665-AF1E-3D99-95F41643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422E03-8C83-9FE7-37A7-895754AC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F10ED-3BFB-3AB7-BCC8-D005605D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CBB02-5E81-30BE-BC51-65F21FD1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03746-7780-DA5F-78E7-6C261070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66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F8FB7B-6B0B-A57C-C840-05E2DE663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E71606-7692-9754-85BA-1178E336C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8683B-DA4C-D984-3E02-09D96EC9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9D0F1-6204-A44A-3214-87DF3BEF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DE156-6C0F-0283-429A-B4551039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70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717CC-1DFF-58D0-DBCB-F551370E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6DC49-CF15-224C-97EE-613B77EF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B7D47-67F0-257E-B0F9-85A0ACAA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C4D31-5EA6-C6C0-0BE5-5E119B3B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BD7A9-D846-1CDC-916F-B37873AD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757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B59B7-CBBA-D2DD-8165-FC4E979E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104E29-52D0-FD54-4C1E-64AE038DF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02264-274E-0B22-7FDA-5BE9F29F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35432-02AB-5252-0336-2DB03492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4987C-455C-586B-CC55-7F44587B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2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28520-E8C9-12FB-0E97-A8B85693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C479E-8821-C4D8-FE13-E5147806E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3E1477-E3B6-1F1D-54F1-BDAD7F7E9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5BB70-7F28-894A-C33E-9F09D5BA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849E6-246B-AA4B-B59F-0B8DF535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16DF0-043D-2261-BBA7-C4C384E9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3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3EA4A-F71C-0617-76F8-CF00D7F7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BAB6B-7839-6F58-98B4-DB029CDF7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4FA96-54CE-56C2-2C12-1F5135888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CA91A4-7FBB-7C35-22A5-238A8215C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880FA5-4F52-0236-29F2-9276597A6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CF3A8F-2F2E-F82C-9378-4161A140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B9E58D-3A5E-C316-6E75-8E82138E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42DDD4-C730-6913-D13F-6734DEFA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77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81050-85C6-159D-6C90-1FD8288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1DA3BD-D866-0AC6-8F37-42D6E611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D19215-0DA4-5A03-E4A0-58E24168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F09878-1858-B135-3301-53B34401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576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5DC50E-107F-B957-901B-E2C97DFE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FA07D4-015C-20E4-F3EE-03A21DA9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BA1061-E9E5-336F-515E-27E59FF2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20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C01FE-29CC-6B82-1D87-6AEFC3C6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BFF9C-263F-382D-4327-395D83592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00395-F406-CA7C-DB37-74269C6F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73152-E1FA-442F-0D14-35CB0620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8096F-D6ED-4C07-5687-38EA4552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B33500-32FB-7E1B-012D-1978692D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15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0FE11-1AE9-8701-62DF-7A8B790D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832F73-378B-4E01-D307-0BDD38D4C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2DCA81-2AF5-F977-FFA7-542332A1C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4340C4-731D-AE60-1783-AD33B88B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C0D2D-8AE9-7261-A3AA-468FC350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56A71-BC00-A94A-D09C-920DF9BD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5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4807A9-9DAB-0048-94AF-CAAB3073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75E83-B470-6974-962A-637F6983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3F717-99E9-5579-816A-FD29B274C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05F0-C44C-3B4C-BE92-EA7FD05FAB55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3E4C0-20FD-88DD-ADCE-A7D89BFCD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B3339-EC0F-98D2-D997-F0DA468D8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73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29672A7-455D-FDE3-9354-BFEFCFD82E21}"/>
              </a:ext>
            </a:extLst>
          </p:cNvPr>
          <p:cNvSpPr/>
          <p:nvPr/>
        </p:nvSpPr>
        <p:spPr>
          <a:xfrm>
            <a:off x="3096354" y="2585075"/>
            <a:ext cx="4608102" cy="142196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46A9526-0EF1-1471-AF87-AE25CFB1424A}"/>
              </a:ext>
            </a:extLst>
          </p:cNvPr>
          <p:cNvSpPr/>
          <p:nvPr/>
        </p:nvSpPr>
        <p:spPr>
          <a:xfrm>
            <a:off x="3096353" y="772491"/>
            <a:ext cx="4608103" cy="1675769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8" y="686801"/>
            <a:ext cx="720000" cy="72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A4B47D-E920-DD39-FFFA-96B86881E63C}"/>
              </a:ext>
            </a:extLst>
          </p:cNvPr>
          <p:cNvSpPr txBox="1"/>
          <p:nvPr/>
        </p:nvSpPr>
        <p:spPr>
          <a:xfrm>
            <a:off x="-73570" y="53159"/>
            <a:ext cx="22400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AWS EKS Server</a:t>
            </a: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729337" y="6157784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8230588" y="1797568"/>
            <a:ext cx="36783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AWS EKS Server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    Subscriber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1329608" y="1046801"/>
            <a:ext cx="2059216" cy="7199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50" idx="3"/>
            <a:endCxn id="3" idx="1"/>
          </p:cNvCxnSpPr>
          <p:nvPr/>
        </p:nvCxnSpPr>
        <p:spPr>
          <a:xfrm flipV="1">
            <a:off x="1312623" y="1766782"/>
            <a:ext cx="2076201" cy="3078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>
            <a:off x="1326997" y="2548335"/>
            <a:ext cx="2063630" cy="7579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55" idx="3"/>
            <a:endCxn id="40" idx="1"/>
          </p:cNvCxnSpPr>
          <p:nvPr/>
        </p:nvCxnSpPr>
        <p:spPr>
          <a:xfrm>
            <a:off x="1326997" y="3299102"/>
            <a:ext cx="2063630" cy="72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58" idx="3"/>
            <a:endCxn id="44" idx="1"/>
          </p:cNvCxnSpPr>
          <p:nvPr/>
        </p:nvCxnSpPr>
        <p:spPr>
          <a:xfrm>
            <a:off x="1312623" y="4796362"/>
            <a:ext cx="2078003" cy="7082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9" idx="3"/>
            <a:endCxn id="44" idx="1"/>
          </p:cNvCxnSpPr>
          <p:nvPr/>
        </p:nvCxnSpPr>
        <p:spPr>
          <a:xfrm flipV="1">
            <a:off x="1312623" y="5504630"/>
            <a:ext cx="2078003" cy="440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图片 74" descr="图标&#10;&#10;描述已自动生成">
            <a:extLst>
              <a:ext uri="{FF2B5EF4-FFF2-40B4-BE49-F238E27FC236}">
                <a16:creationId xmlns:a16="http://schemas.microsoft.com/office/drawing/2014/main" id="{EB8E069B-201F-48D5-BEB7-D0635217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355" y="2889000"/>
            <a:ext cx="1080000" cy="1080000"/>
          </a:xfrm>
          <a:prstGeom prst="rect">
            <a:avLst/>
          </a:prstGeom>
        </p:spPr>
      </p:pic>
      <p:pic>
        <p:nvPicPr>
          <p:cNvPr id="77" name="图片 76" descr="图标&#10;&#10;描述已自动生成">
            <a:extLst>
              <a:ext uri="{FF2B5EF4-FFF2-40B4-BE49-F238E27FC236}">
                <a16:creationId xmlns:a16="http://schemas.microsoft.com/office/drawing/2014/main" id="{F51DE62F-1C0A-3CBF-6988-39703DD18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9448" y="2889000"/>
            <a:ext cx="1080000" cy="1080000"/>
          </a:xfrm>
          <a:prstGeom prst="rect">
            <a:avLst/>
          </a:prstGeom>
        </p:spPr>
      </p:pic>
      <p:sp>
        <p:nvSpPr>
          <p:cNvPr id="103" name="矩形 102">
            <a:extLst>
              <a:ext uri="{FF2B5EF4-FFF2-40B4-BE49-F238E27FC236}">
                <a16:creationId xmlns:a16="http://schemas.microsoft.com/office/drawing/2014/main" id="{B7F340B2-B0D8-8D2C-11F1-A758C4D031FF}"/>
              </a:ext>
            </a:extLst>
          </p:cNvPr>
          <p:cNvSpPr/>
          <p:nvPr/>
        </p:nvSpPr>
        <p:spPr>
          <a:xfrm>
            <a:off x="8230588" y="2220685"/>
            <a:ext cx="3732809" cy="2050153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AE837ED-BF6D-4815-4443-FFDA217DC24E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9492355" y="3429000"/>
            <a:ext cx="10570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90883E5-5ACF-123F-41CF-1540F6C09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88824" y="1226782"/>
            <a:ext cx="1080000" cy="1080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604C7BD-3725-50A9-9ADA-EAAC17B639DE}"/>
              </a:ext>
            </a:extLst>
          </p:cNvPr>
          <p:cNvSpPr txBox="1"/>
          <p:nvPr/>
        </p:nvSpPr>
        <p:spPr>
          <a:xfrm>
            <a:off x="3306971" y="241897"/>
            <a:ext cx="43239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AWS EKS Server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Subscriber/Publisher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5945581-6C4A-E896-E2BE-D822A5F2AB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13901" y="1220803"/>
            <a:ext cx="1080000" cy="1080000"/>
          </a:xfrm>
          <a:prstGeom prst="rect">
            <a:avLst/>
          </a:prstGeom>
        </p:spPr>
      </p:pic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58F570F-CDCC-935D-7FCC-403A058AF73F}"/>
              </a:ext>
            </a:extLst>
          </p:cNvPr>
          <p:cNvCxnSpPr>
            <a:cxnSpLocks/>
            <a:stCxn id="38" idx="3"/>
            <a:endCxn id="75" idx="1"/>
          </p:cNvCxnSpPr>
          <p:nvPr/>
        </p:nvCxnSpPr>
        <p:spPr>
          <a:xfrm>
            <a:off x="6893901" y="1760803"/>
            <a:ext cx="1518454" cy="16681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ED536D7-2F12-2269-57DF-7A9BF3DAEF1D}"/>
              </a:ext>
            </a:extLst>
          </p:cNvPr>
          <p:cNvCxnSpPr>
            <a:cxnSpLocks/>
            <a:stCxn id="3" idx="3"/>
            <a:endCxn id="38" idx="1"/>
          </p:cNvCxnSpPr>
          <p:nvPr/>
        </p:nvCxnSpPr>
        <p:spPr>
          <a:xfrm flipV="1">
            <a:off x="4468824" y="1760803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EC4F53A-5157-B5EE-5676-6DD7AE43F6C6}"/>
              </a:ext>
            </a:extLst>
          </p:cNvPr>
          <p:cNvSpPr/>
          <p:nvPr/>
        </p:nvSpPr>
        <p:spPr>
          <a:xfrm>
            <a:off x="326577" y="402770"/>
            <a:ext cx="1359519" cy="6402071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16697A1D-8240-0BAF-EC9C-2F174042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90627" y="2766334"/>
            <a:ext cx="1080000" cy="108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B59FFEB-49A1-EB02-5DC7-ED251AAACD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15704" y="2760355"/>
            <a:ext cx="1080000" cy="1080000"/>
          </a:xfrm>
          <a:prstGeom prst="rect">
            <a:avLst/>
          </a:prstGeom>
        </p:spPr>
      </p:pic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B7BC8AA-55C9-A3C5-C948-1BDD15CABBA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4470627" y="3300355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8920E8E-0DCA-418A-1479-5A95EACF84AC}"/>
              </a:ext>
            </a:extLst>
          </p:cNvPr>
          <p:cNvSpPr/>
          <p:nvPr/>
        </p:nvSpPr>
        <p:spPr>
          <a:xfrm>
            <a:off x="3096353" y="4783371"/>
            <a:ext cx="4608102" cy="142196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56910AE-199E-8A41-E35C-A727A59216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90626" y="4964630"/>
            <a:ext cx="1080000" cy="10800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6A131D99-E987-31B3-557F-1C302C5FCE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15703" y="4958651"/>
            <a:ext cx="1080000" cy="1080000"/>
          </a:xfrm>
          <a:prstGeom prst="rect">
            <a:avLst/>
          </a:prstGeom>
        </p:spPr>
      </p:pic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54D4BF7C-81C5-304F-C6B8-F81AABE55136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470626" y="5498651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BA012DD-77A6-2AA7-F4E8-756DF2FE1333}"/>
              </a:ext>
            </a:extLst>
          </p:cNvPr>
          <p:cNvSpPr txBox="1"/>
          <p:nvPr/>
        </p:nvSpPr>
        <p:spPr>
          <a:xfrm>
            <a:off x="5159830" y="4114799"/>
            <a:ext cx="44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61CA526C-48FE-15EF-741E-EB78A285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623" y="1437568"/>
            <a:ext cx="720000" cy="7200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14969AAB-B133-9342-AA8B-607C9E2C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6997" y="2188335"/>
            <a:ext cx="720000" cy="72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BE72F53A-C3EE-D9AF-D44F-08B401EE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6997" y="2939102"/>
            <a:ext cx="720000" cy="7200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0B56E99D-BB22-504E-971F-0BB27A48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3768" y="3689869"/>
            <a:ext cx="720000" cy="7200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B376A256-7058-C004-145B-C801C47D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623" y="4436362"/>
            <a:ext cx="720000" cy="720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DA8F005-8D2E-48D5-4576-B0743E00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623" y="5188707"/>
            <a:ext cx="720000" cy="720000"/>
          </a:xfrm>
          <a:prstGeom prst="rect">
            <a:avLst/>
          </a:prstGeom>
        </p:spPr>
      </p:pic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5CED8BD2-1B98-ACE6-8CB5-E559E31DB65C}"/>
              </a:ext>
            </a:extLst>
          </p:cNvPr>
          <p:cNvCxnSpPr>
            <a:cxnSpLocks/>
            <a:stCxn id="56" idx="3"/>
            <a:endCxn id="40" idx="1"/>
          </p:cNvCxnSpPr>
          <p:nvPr/>
        </p:nvCxnSpPr>
        <p:spPr>
          <a:xfrm flipV="1">
            <a:off x="1333768" y="3306334"/>
            <a:ext cx="2056859" cy="7435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66750F96-5660-EF20-20E0-0DE1F679C8C4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 flipV="1">
            <a:off x="1283335" y="5504630"/>
            <a:ext cx="2107291" cy="89808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EB48394E-C995-5C4E-D04D-6449E32E4EF3}"/>
              </a:ext>
            </a:extLst>
          </p:cNvPr>
          <p:cNvCxnSpPr>
            <a:cxnSpLocks/>
            <a:stCxn id="41" idx="3"/>
            <a:endCxn id="75" idx="1"/>
          </p:cNvCxnSpPr>
          <p:nvPr/>
        </p:nvCxnSpPr>
        <p:spPr>
          <a:xfrm>
            <a:off x="6895704" y="3300355"/>
            <a:ext cx="1516651" cy="1286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9674063D-5BF2-151E-026B-22F683A3E9B2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6893901" y="3429000"/>
            <a:ext cx="1518454" cy="10579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840644D7-3CA3-1FCF-CB9E-D64656A96878}"/>
              </a:ext>
            </a:extLst>
          </p:cNvPr>
          <p:cNvCxnSpPr>
            <a:cxnSpLocks/>
            <a:stCxn id="46" idx="3"/>
            <a:endCxn id="75" idx="1"/>
          </p:cNvCxnSpPr>
          <p:nvPr/>
        </p:nvCxnSpPr>
        <p:spPr>
          <a:xfrm flipV="1">
            <a:off x="6895703" y="3429000"/>
            <a:ext cx="1516652" cy="20696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8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トウ インジ</dc:creator>
  <cp:lastModifiedBy>インジ トウ</cp:lastModifiedBy>
  <cp:revision>3</cp:revision>
  <dcterms:created xsi:type="dcterms:W3CDTF">2023-01-29T16:41:35Z</dcterms:created>
  <dcterms:modified xsi:type="dcterms:W3CDTF">2023-08-25T03:52:03Z</dcterms:modified>
</cp:coreProperties>
</file>