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D4B47-218B-0A8B-27DD-8D3B6F396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D04848-C0AD-84B7-253C-BC270510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C71FA-40C0-9CF0-197A-AF5DEECD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C038D-8CAD-794A-3042-EA0910D8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B4E3F-265F-07F0-2300-DF21620A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5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6D9AC-C36E-F5F9-165F-36967466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2C0EF-8466-CF1F-F670-0CA7E7998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D9967-D1F6-9EEC-8742-8E8493C4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BD625-39F0-D380-2D42-444D8A3A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265CE-D3E5-746D-5087-B26FA24E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67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ED999-E6EB-7159-2EFD-B70233FF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52E0B-4EF8-EFF1-CC6E-D6EBAB204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512AD-22AC-D735-D73B-AC2BBD4B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7EE65-36D1-F260-E4FB-4E26AB6A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C0C81-246F-53F0-05D7-D92F0504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00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ABDA8-8536-BB5C-DD68-EF4489A8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D7EA6-6701-BE8B-FF34-5B1E7578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FE72D-A4E6-73A5-39D9-17E66557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28DAE-26C4-5B54-0A05-E47935F7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8BF8F-AE71-D874-323E-ACB3502E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03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AC3F-FD97-4410-6A5F-F1F3506F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5A3E9-1E83-3910-F56A-2247F32E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380F7-E384-B7EC-88E8-B4F32F21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D6764-FCC9-B1C7-EA80-ECCC98D8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7A9DE-9BE5-F7E2-8EA2-0827481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0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8CD4-1498-9FBA-5338-43F38BDD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6C5C9-72B7-AE81-13EB-299EB1394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02E29-FFFD-AA40-D80F-883A2749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CC055-2195-6371-C3EC-6F131864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676CC-085B-A9B4-78B5-1938500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4EB21-C0C7-4F7E-8C96-81CBF10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63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02AF6-FDE1-0CEC-0573-D7B0E2CC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E1473-58E7-76A4-1851-5D33CD9D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0522D2-ACEA-E954-1D89-A2B6554F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B0EB98-499D-8CA7-7B7D-77A9BE4C5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D0C3DB-E66D-7934-9834-3C5D5E56C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CB918F-35FA-C7D7-CFB9-76C0993C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B179D4-CA62-30C4-3120-F9FA7AA1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062C6A-0304-9D97-AC06-0C832638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85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0D688-1D75-2DCD-0487-99B81A5D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B4B75-CAFF-52BD-68F6-9FAD0C93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7BA739-FA5B-E11A-B2B0-20F8A6E7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57EBB0-BEFD-C1F4-4F67-BCCBCD29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0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92B54-CF5A-9144-328E-7897CED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FF61F3-7825-9845-4C97-70E5C2F6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485B2-0906-B40F-3394-FD0794F5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98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33A05-4414-E8FE-DEA7-7FFF0052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F2399-2A97-D2DF-5B0E-457EF18C7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773092-B61A-62DF-B22B-F2789A9B0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41999-FF66-11B1-1D15-D664EBA8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A650A-71B6-A167-87E8-E802902F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2817B-65A6-3552-821F-9ECC39DD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65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3C5CF-E0FB-96BE-78BE-6B25C545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703404-5DAA-2486-39BC-914DF7F5B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73F98-D3E5-50A5-0693-14C4BC41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09BBC-4E81-BDF6-0D6B-E3E4C36E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018-BA01-A440-8DC7-EB84C16601B6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ACC18-4DBD-C615-9112-AE04ECAD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6D2C5-4D27-C589-159F-5EAD9696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7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10DE08-64C3-12AC-78E9-90E84C5B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E2396-89D6-CBA7-B2B9-807763C40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49E5A-E5BB-FC6E-983E-F0D4B5E97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5018-BA01-A440-8DC7-EB84C16601B6}" type="datetimeFigureOut">
              <a:rPr kumimoji="1" lang="zh-CN" altLang="en-US" smtClean="0"/>
              <a:t>2023/2/21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A165E-2C5C-8DEA-F54E-2504B32C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47641-8EC5-19D8-6D83-AB51A3FDB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8AC5-4CCC-3C49-A0BD-83BC850C40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1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0A0E59-3050-7070-E1CF-86EAC1234FD7}"/>
              </a:ext>
            </a:extLst>
          </p:cNvPr>
          <p:cNvSpPr txBox="1"/>
          <p:nvPr/>
        </p:nvSpPr>
        <p:spPr>
          <a:xfrm>
            <a:off x="5567022" y="167561"/>
            <a:ext cx="105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QoS 1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D624A4-64A8-F88F-189D-EB8B829E33D0}"/>
              </a:ext>
            </a:extLst>
          </p:cNvPr>
          <p:cNvSpPr txBox="1"/>
          <p:nvPr/>
        </p:nvSpPr>
        <p:spPr>
          <a:xfrm>
            <a:off x="5196000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Broker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3152A-6A8F-8135-1916-C02F453B7DEA}"/>
              </a:ext>
            </a:extLst>
          </p:cNvPr>
          <p:cNvSpPr txBox="1"/>
          <p:nvPr/>
        </p:nvSpPr>
        <p:spPr>
          <a:xfrm>
            <a:off x="1196488" y="694429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Publisher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04A11-1210-A751-959D-0E8F87D2385A}"/>
              </a:ext>
            </a:extLst>
          </p:cNvPr>
          <p:cNvSpPr txBox="1"/>
          <p:nvPr/>
        </p:nvSpPr>
        <p:spPr>
          <a:xfrm>
            <a:off x="9191057" y="700075"/>
            <a:ext cx="180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0000" rtlCol="0" anchor="ctr" anchorCtr="1">
            <a:spAutoFit/>
          </a:bodyPr>
          <a:lstStyle/>
          <a:p>
            <a:pPr algn="ctr"/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Subscriber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3EEB5E6-2AFC-B7CA-9225-536D40E263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096488" y="1414429"/>
            <a:ext cx="4455" cy="374896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D33BD61-A80B-2AAE-9619-0D5E08B3739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091055" y="1420075"/>
            <a:ext cx="2" cy="3743317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1119793-4899-2438-5D69-2EE808420BA1}"/>
              </a:ext>
            </a:extLst>
          </p:cNvPr>
          <p:cNvCxnSpPr/>
          <p:nvPr/>
        </p:nvCxnSpPr>
        <p:spPr>
          <a:xfrm>
            <a:off x="2209799" y="2692523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CC4C918-7462-9497-6B34-02E8C7289556}"/>
              </a:ext>
            </a:extLst>
          </p:cNvPr>
          <p:cNvCxnSpPr/>
          <p:nvPr/>
        </p:nvCxnSpPr>
        <p:spPr>
          <a:xfrm>
            <a:off x="6202286" y="3122322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435EFCB-5998-569D-CBFA-481E9941AC9D}"/>
              </a:ext>
            </a:extLst>
          </p:cNvPr>
          <p:cNvCxnSpPr>
            <a:cxnSpLocks/>
          </p:cNvCxnSpPr>
          <p:nvPr/>
        </p:nvCxnSpPr>
        <p:spPr>
          <a:xfrm flipH="1">
            <a:off x="2196343" y="4154209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B6ED7E8-3A07-AEDA-C483-C7BEF4C321B1}"/>
              </a:ext>
            </a:extLst>
          </p:cNvPr>
          <p:cNvCxnSpPr>
            <a:cxnSpLocks/>
          </p:cNvCxnSpPr>
          <p:nvPr/>
        </p:nvCxnSpPr>
        <p:spPr>
          <a:xfrm flipH="1">
            <a:off x="6191400" y="4555857"/>
            <a:ext cx="378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CA940D1-69C7-507D-BEB0-FB1594835ADC}"/>
              </a:ext>
            </a:extLst>
          </p:cNvPr>
          <p:cNvSpPr txBox="1"/>
          <p:nvPr/>
        </p:nvSpPr>
        <p:spPr>
          <a:xfrm>
            <a:off x="2629050" y="1927492"/>
            <a:ext cx="17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送信時刻を記録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1C8B9B-C5C6-1807-C0E6-0E15A991195B}"/>
              </a:ext>
            </a:extLst>
          </p:cNvPr>
          <p:cNvSpPr txBox="1"/>
          <p:nvPr/>
        </p:nvSpPr>
        <p:spPr>
          <a:xfrm>
            <a:off x="7885412" y="2306448"/>
            <a:ext cx="179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受信時刻を記録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AA28D54-2746-04ED-8A07-179A7BA6A4C1}"/>
              </a:ext>
            </a:extLst>
          </p:cNvPr>
          <p:cNvSpPr/>
          <p:nvPr/>
        </p:nvSpPr>
        <p:spPr>
          <a:xfrm>
            <a:off x="1796143" y="2416629"/>
            <a:ext cx="620486" cy="5660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9C1CCD3-859E-5271-9B03-6A40C9E6B842}"/>
              </a:ext>
            </a:extLst>
          </p:cNvPr>
          <p:cNvSpPr/>
          <p:nvPr/>
        </p:nvSpPr>
        <p:spPr>
          <a:xfrm>
            <a:off x="9780812" y="2853609"/>
            <a:ext cx="620486" cy="5660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908948E-8923-6238-6DCC-0355794BAD3C}"/>
              </a:ext>
            </a:extLst>
          </p:cNvPr>
          <p:cNvCxnSpPr>
            <a:endCxn id="2" idx="7"/>
          </p:cNvCxnSpPr>
          <p:nvPr/>
        </p:nvCxnSpPr>
        <p:spPr>
          <a:xfrm flipH="1">
            <a:off x="2325761" y="2279728"/>
            <a:ext cx="308582" cy="219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B824588-ED26-8891-E708-37442C25C06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685412" y="2660281"/>
            <a:ext cx="186268" cy="2762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C262C56-B882-1F2B-9D24-F166EF98578A}"/>
              </a:ext>
            </a:extLst>
          </p:cNvPr>
          <p:cNvCxnSpPr>
            <a:cxnSpLocks/>
          </p:cNvCxnSpPr>
          <p:nvPr/>
        </p:nvCxnSpPr>
        <p:spPr>
          <a:xfrm>
            <a:off x="6080572" y="1425315"/>
            <a:ext cx="4455" cy="374896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1514C2F-50A8-C5D7-00FE-4F84A31B4D0A}"/>
              </a:ext>
            </a:extLst>
          </p:cNvPr>
          <p:cNvSpPr txBox="1"/>
          <p:nvPr/>
        </p:nvSpPr>
        <p:spPr>
          <a:xfrm flipH="1">
            <a:off x="1549969" y="3984886"/>
            <a:ext cx="461665" cy="15110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時刻の流れ</a:t>
            </a:r>
          </a:p>
        </p:txBody>
      </p:sp>
    </p:spTree>
    <p:extLst>
      <p:ext uri="{BB962C8B-B14F-4D97-AF65-F5344CB8AC3E}">
        <p14:creationId xmlns:p14="http://schemas.microsoft.com/office/powerpoint/2010/main" val="410664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7425</TotalTime>
  <Words>16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Yu Gothic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トウ インジ</dc:creator>
  <cp:lastModifiedBy>トウ インジ</cp:lastModifiedBy>
  <cp:revision>12</cp:revision>
  <dcterms:created xsi:type="dcterms:W3CDTF">2022-10-28T03:44:20Z</dcterms:created>
  <dcterms:modified xsi:type="dcterms:W3CDTF">2023-02-21T05:38:53Z</dcterms:modified>
</cp:coreProperties>
</file>