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3"/>
  </p:normalViewPr>
  <p:slideViewPr>
    <p:cSldViewPr snapToGrid="0">
      <p:cViewPr varScale="1">
        <p:scale>
          <a:sx n="121" d="100"/>
          <a:sy n="12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D4B47-218B-0A8B-27DD-8D3B6F396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D04848-C0AD-84B7-253C-BC2705108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C71FA-40C0-9CF0-197A-AF5DEECD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C038D-8CAD-794A-3042-EA0910D8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B4E3F-265F-07F0-2300-DF21620A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5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6D9AC-C36E-F5F9-165F-36967466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2C0EF-8466-CF1F-F670-0CA7E7998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D9967-D1F6-9EEC-8742-8E8493C4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BD625-39F0-D380-2D42-444D8A3A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265CE-D3E5-746D-5087-B26FA24E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667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7ED999-E6EB-7159-2EFD-B70233FF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952E0B-4EF8-EFF1-CC6E-D6EBAB204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512AD-22AC-D735-D73B-AC2BBD4B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7EE65-36D1-F260-E4FB-4E26AB6A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C0C81-246F-53F0-05D7-D92F0504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00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ABDA8-8536-BB5C-DD68-EF4489A8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D7EA6-6701-BE8B-FF34-5B1E7578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FE72D-A4E6-73A5-39D9-17E66557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28DAE-26C4-5B54-0A05-E47935F7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8BF8F-AE71-D874-323E-ACB3502E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03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1AC3F-FD97-4410-6A5F-F1F3506F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5A3E9-1E83-3910-F56A-2247F32EB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380F7-E384-B7EC-88E8-B4F32F21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D6764-FCC9-B1C7-EA80-ECCC98D8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7A9DE-9BE5-F7E2-8EA2-08274811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0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8CD4-1498-9FBA-5338-43F38BDD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6C5C9-72B7-AE81-13EB-299EB1394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02E29-FFFD-AA40-D80F-883A27495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6CC055-2195-6371-C3EC-6F131864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9676CC-085B-A9B4-78B5-19385001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4EB21-C0C7-4F7E-8C96-81CBF106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163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02AF6-FDE1-0CEC-0573-D7B0E2CC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E1473-58E7-76A4-1851-5D33CD9D9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0522D2-ACEA-E954-1D89-A2B6554F1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B0EB98-499D-8CA7-7B7D-77A9BE4C5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D0C3DB-E66D-7934-9834-3C5D5E56C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CB918F-35FA-C7D7-CFB9-76C0993C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B179D4-CA62-30C4-3120-F9FA7AA1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062C6A-0304-9D97-AC06-0C832638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85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0D688-1D75-2DCD-0487-99B81A5D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EB4B75-CAFF-52BD-68F6-9FAD0C93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7BA739-FA5B-E11A-B2B0-20F8A6E7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57EBB0-BEFD-C1F4-4F67-BCCBCD29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02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892B54-CF5A-9144-328E-7897CED8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FF61F3-7825-9845-4C97-70E5C2F6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9485B2-0906-B40F-3394-FD0794F5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98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33A05-4414-E8FE-DEA7-7FFF0052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F2399-2A97-D2DF-5B0E-457EF18C7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773092-B61A-62DF-B22B-F2789A9B0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C41999-FF66-11B1-1D15-D664EBA8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4A650A-71B6-A167-87E8-E802902F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2817B-65A6-3552-821F-9ECC39DD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365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3C5CF-E0FB-96BE-78BE-6B25C545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703404-5DAA-2486-39BC-914DF7F5B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273F98-D3E5-50A5-0693-14C4BC415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209BBC-4E81-BDF6-0D6B-E3E4C36E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7ACC18-4DBD-C615-9112-AE04ECAD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6D2C5-4D27-C589-159F-5EAD9696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72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10DE08-64C3-12AC-78E9-90E84C5B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E2396-89D6-CBA7-B2B9-807763C40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49E5A-E5BB-FC6E-983E-F0D4B5E97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5018-BA01-A440-8DC7-EB84C16601B6}" type="datetimeFigureOut">
              <a:rPr kumimoji="1" lang="zh-CN" altLang="en-US" smtClean="0"/>
              <a:t>2024/2/2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A165E-2C5C-8DEA-F54E-2504B32C9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47641-8EC5-19D8-6D83-AB51A3FDB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13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837846-89DD-1449-3B3C-ED12BE47E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39" y="2399487"/>
            <a:ext cx="1800000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31AF62-0D3E-2500-6AA8-5E9D1D46A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050" y="2431029"/>
            <a:ext cx="1800000" cy="18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11E2C8-91DB-F998-065B-393197467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361" y="631029"/>
            <a:ext cx="1440000" cy="144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FF7C1C6-2B7A-E32D-FB3A-E728CF045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361" y="2611029"/>
            <a:ext cx="1440000" cy="14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5FC5CFB-C0A5-577A-97EE-60A6D9096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0361" y="4591029"/>
            <a:ext cx="1440000" cy="1440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628446E-45F6-F3FB-B54E-E6F53CF6BBA9}"/>
              </a:ext>
            </a:extLst>
          </p:cNvPr>
          <p:cNvSpPr txBox="1"/>
          <p:nvPr/>
        </p:nvSpPr>
        <p:spPr>
          <a:xfrm>
            <a:off x="5544127" y="2061697"/>
            <a:ext cx="163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MQTT Broker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EEFC89B-9BEF-8112-CD1F-EC335D0F14D8}"/>
              </a:ext>
            </a:extLst>
          </p:cNvPr>
          <p:cNvCxnSpPr/>
          <p:nvPr/>
        </p:nvCxnSpPr>
        <p:spPr>
          <a:xfrm>
            <a:off x="3691371" y="2962029"/>
            <a:ext cx="144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8888A49-D64F-CEDE-55D5-2DCA13705EE7}"/>
              </a:ext>
            </a:extLst>
          </p:cNvPr>
          <p:cNvCxnSpPr>
            <a:cxnSpLocks/>
          </p:cNvCxnSpPr>
          <p:nvPr/>
        </p:nvCxnSpPr>
        <p:spPr>
          <a:xfrm flipH="1">
            <a:off x="3691371" y="3322029"/>
            <a:ext cx="144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8DC2B60-5108-795F-E007-BEA6806CD686}"/>
              </a:ext>
            </a:extLst>
          </p:cNvPr>
          <p:cNvCxnSpPr/>
          <p:nvPr/>
        </p:nvCxnSpPr>
        <p:spPr>
          <a:xfrm>
            <a:off x="7651371" y="3142029"/>
            <a:ext cx="144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7BD8D2C-D856-474A-3360-3CE0F906979D}"/>
              </a:ext>
            </a:extLst>
          </p:cNvPr>
          <p:cNvCxnSpPr>
            <a:cxnSpLocks/>
          </p:cNvCxnSpPr>
          <p:nvPr/>
        </p:nvCxnSpPr>
        <p:spPr>
          <a:xfrm rot="-2700000">
            <a:off x="7387767" y="2325633"/>
            <a:ext cx="180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1B63892-D82F-FFCE-ECB6-CB5129AF87C4}"/>
              </a:ext>
            </a:extLst>
          </p:cNvPr>
          <p:cNvCxnSpPr>
            <a:cxnSpLocks/>
          </p:cNvCxnSpPr>
          <p:nvPr/>
        </p:nvCxnSpPr>
        <p:spPr>
          <a:xfrm rot="2700000">
            <a:off x="7513137" y="3958424"/>
            <a:ext cx="180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85B9F0D-13A1-92EA-5972-1321CD9E42EB}"/>
              </a:ext>
            </a:extLst>
          </p:cNvPr>
          <p:cNvCxnSpPr>
            <a:cxnSpLocks/>
          </p:cNvCxnSpPr>
          <p:nvPr/>
        </p:nvCxnSpPr>
        <p:spPr>
          <a:xfrm rot="-8100000">
            <a:off x="7339274" y="4051028"/>
            <a:ext cx="180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07E1737-E032-D40F-9CC7-2157939F1482}"/>
              </a:ext>
            </a:extLst>
          </p:cNvPr>
          <p:cNvSpPr txBox="1"/>
          <p:nvPr/>
        </p:nvSpPr>
        <p:spPr>
          <a:xfrm>
            <a:off x="3933012" y="2457461"/>
            <a:ext cx="9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7C38B8B-A68C-EC52-8EC9-FAE3502D0FD3}"/>
              </a:ext>
            </a:extLst>
          </p:cNvPr>
          <p:cNvSpPr txBox="1"/>
          <p:nvPr/>
        </p:nvSpPr>
        <p:spPr>
          <a:xfrm>
            <a:off x="7734974" y="4845441"/>
            <a:ext cx="127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5AF98C-0CC5-27E6-1426-C4C7BCAB097C}"/>
              </a:ext>
            </a:extLst>
          </p:cNvPr>
          <p:cNvSpPr txBox="1"/>
          <p:nvPr/>
        </p:nvSpPr>
        <p:spPr>
          <a:xfrm>
            <a:off x="1487942" y="2061697"/>
            <a:ext cx="184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MQTT Publisher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ECB171-AE74-C582-A0C7-507D777FAA1F}"/>
              </a:ext>
            </a:extLst>
          </p:cNvPr>
          <p:cNvSpPr txBox="1"/>
          <p:nvPr/>
        </p:nvSpPr>
        <p:spPr>
          <a:xfrm>
            <a:off x="9108835" y="261697"/>
            <a:ext cx="200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MQTT Subscriber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4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6747</TotalTime>
  <Words>8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トウ インジ</dc:creator>
  <cp:lastModifiedBy>インジ トウ</cp:lastModifiedBy>
  <cp:revision>12</cp:revision>
  <dcterms:created xsi:type="dcterms:W3CDTF">2022-10-28T03:44:20Z</dcterms:created>
  <dcterms:modified xsi:type="dcterms:W3CDTF">2024-02-02T07:22:05Z</dcterms:modified>
</cp:coreProperties>
</file>