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6A3E-5B86-197E-00AA-5E62B3CB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D1319-3032-2899-6DAF-E7FE4BDE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49B9-244C-536B-3F19-60C8D39D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AE3D1-9858-F9E9-82C9-37A8D2E3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F72B1-FA85-50EF-0E62-45848431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E36AC-121B-7A1C-BD4A-3FFC6127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32646-6492-27F1-B3D8-4E65BB06A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601B7-A076-B1E1-35D7-89960008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497FF-11C6-3A20-2E6F-877F5925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86CD4-076D-8F38-502C-F5B9B44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4BAFB-C7AC-C708-7A20-8BA24487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7CD5-94C9-8F58-9C3C-CB0004E9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21147-99A1-EF8E-18F9-1F4D74F1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D7924-B7BC-6E0F-354D-46D3C1F5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27657-1D00-1229-D271-8E262CC6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9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946C-475D-A865-4059-D8F067B3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9D494-7087-0766-B70D-36485320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4C7E0-B780-9776-C380-281F501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0AF7C-1240-C9A4-46C9-6B31DD60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3CBBB-10CF-F737-31F2-96AA107C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1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F826-A5CD-AE96-B13B-2691EF7B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8BDCC-0C4C-1361-1BBD-CE9BFC02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30087-BA6C-6950-73F1-5EC1DD74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A48D0-CECF-5C15-70D6-BDD04E7D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531F9-6AD2-8DCC-5048-BDF9409B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6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971E-9F02-6C7F-3646-5794DA0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60237-CDA6-C6CD-1AB2-A2E03740F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DAFFDA-8AB3-E3B9-33EE-B872EFEE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147C8-0115-AA78-39CE-4E216D64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A8674-E987-AF10-0671-5ED302B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FDC4A-30C9-E97A-360E-1E69116D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93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22B7F-4BE4-34A7-ABEC-2E71BA9C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A800B-D42A-5C14-51CC-E5509BE6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B3663-232A-EE39-83B8-B1DDCA77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6F4ABD-9EBE-26F3-DDB8-8DA620F8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A0823A-7E4B-15D5-EA2F-0128D9228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AD551-D16B-3ADB-58E3-F4DDBEA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16CCA-FD10-E7F2-A42B-F864CA2C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44882E-9EEA-C4DD-5835-C72F1278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09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4905D-82B7-ADA3-B86C-F3EFCCCC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7BD545-EA94-D057-5FEE-84E937D8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31575-8AA0-85D1-8A0A-F3D03E32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3E65EC-40BB-2155-4979-E0C80B5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04DE9-1ECA-3991-170C-AAD24C3E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6EAEE-CBBC-BFBB-1A6E-43F750B7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4AD92-FE6B-5B05-CAF9-F4115CC2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9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8D32C-E202-244B-768B-993A4DF2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2E952-CEDB-38BA-4B92-9171A7C7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48169-1FC7-059E-8371-E9DD17D5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F2600-98AE-36F9-0C8D-367AF371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3CFCD-C565-C942-3FAD-FA2931F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14DCC-2733-BDB3-A24F-077A6AC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7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8E6A2-C60B-3C20-5884-B1D0B5BA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FE031F-1D67-8B5F-C126-BCDD71B46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2D895-A0A0-D538-431C-3E35275D3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FCCCD-FD49-9F05-FCDC-F307CA67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D644D-9C73-4349-FF51-E684E0E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C02B6-DB48-63D2-4322-F1A803C2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4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6B9B4-04E0-4838-9335-4FCA0D30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26426-7CEA-51A4-5785-C444BCD4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5C4B3-E342-433C-C73A-9862C4DA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B132-3D4A-6749-B461-6911CF3752A1}" type="datetimeFigureOut">
              <a:rPr kumimoji="1" lang="zh-CN" altLang="en-US" smtClean="0"/>
              <a:t>2023/12/18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F62F0-D2E9-210D-688F-668CCC7E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9C01E-44B0-C79A-97C8-F9BFEB60B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6742-348F-2948-B60F-40C89B148A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2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584A743-BABB-553D-CA72-10DAA7451437}"/>
              </a:ext>
            </a:extLst>
          </p:cNvPr>
          <p:cNvSpPr/>
          <p:nvPr/>
        </p:nvSpPr>
        <p:spPr>
          <a:xfrm>
            <a:off x="555171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Publishers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2323751-7CBA-D00E-1F72-D82DAE20F463}"/>
              </a:ext>
            </a:extLst>
          </p:cNvPr>
          <p:cNvSpPr/>
          <p:nvPr/>
        </p:nvSpPr>
        <p:spPr>
          <a:xfrm>
            <a:off x="4931228" y="462643"/>
            <a:ext cx="2329543" cy="59327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Pub/Sub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message 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8B6E77F-1B07-BBB3-6D86-845845B228CC}"/>
              </a:ext>
            </a:extLst>
          </p:cNvPr>
          <p:cNvSpPr/>
          <p:nvPr/>
        </p:nvSpPr>
        <p:spPr>
          <a:xfrm>
            <a:off x="9307286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Subscribers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72FB730-A35D-DF18-4450-31712C079DD5}"/>
              </a:ext>
            </a:extLst>
          </p:cNvPr>
          <p:cNvSpPr/>
          <p:nvPr/>
        </p:nvSpPr>
        <p:spPr>
          <a:xfrm>
            <a:off x="5143499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1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E14EE2E-E193-491C-88F5-666D1795B758}"/>
              </a:ext>
            </a:extLst>
          </p:cNvPr>
          <p:cNvSpPr/>
          <p:nvPr/>
        </p:nvSpPr>
        <p:spPr>
          <a:xfrm>
            <a:off x="5143499" y="3842658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2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EF8A3F7-6F05-F489-7755-39C6A5D3D7B8}"/>
              </a:ext>
            </a:extLst>
          </p:cNvPr>
          <p:cNvSpPr/>
          <p:nvPr/>
        </p:nvSpPr>
        <p:spPr>
          <a:xfrm>
            <a:off x="767442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2C8550C-79F1-402F-D41E-4EBE586B0D2E}"/>
              </a:ext>
            </a:extLst>
          </p:cNvPr>
          <p:cNvSpPr/>
          <p:nvPr/>
        </p:nvSpPr>
        <p:spPr>
          <a:xfrm>
            <a:off x="767442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D08639B-7D22-9C23-7E34-9836BC175BA0}"/>
              </a:ext>
            </a:extLst>
          </p:cNvPr>
          <p:cNvSpPr/>
          <p:nvPr/>
        </p:nvSpPr>
        <p:spPr>
          <a:xfrm>
            <a:off x="767442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3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3F5BCD4-88CA-D8CB-DBA5-8B62E6566390}"/>
              </a:ext>
            </a:extLst>
          </p:cNvPr>
          <p:cNvSpPr/>
          <p:nvPr/>
        </p:nvSpPr>
        <p:spPr>
          <a:xfrm>
            <a:off x="9519558" y="1230086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1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D85A84A-95A7-85AD-A76C-97F7F0DF6CCE}"/>
              </a:ext>
            </a:extLst>
          </p:cNvPr>
          <p:cNvSpPr/>
          <p:nvPr/>
        </p:nvSpPr>
        <p:spPr>
          <a:xfrm>
            <a:off x="9519558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2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561B115-CD2C-05C6-7766-BCA3596A8A7A}"/>
              </a:ext>
            </a:extLst>
          </p:cNvPr>
          <p:cNvSpPr/>
          <p:nvPr/>
        </p:nvSpPr>
        <p:spPr>
          <a:xfrm>
            <a:off x="9519558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3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A1563EE-FBE5-B7BE-2F9E-A2966BDFBCEC}"/>
              </a:ext>
            </a:extLst>
          </p:cNvPr>
          <p:cNvSpPr/>
          <p:nvPr/>
        </p:nvSpPr>
        <p:spPr>
          <a:xfrm>
            <a:off x="9519558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4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D9409B0-AB78-F6C4-072F-F0083CFD3D09}"/>
              </a:ext>
            </a:extLst>
          </p:cNvPr>
          <p:cNvSpPr/>
          <p:nvPr/>
        </p:nvSpPr>
        <p:spPr>
          <a:xfrm>
            <a:off x="9519558" y="4713514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5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A661AFC-9DAA-7C01-E076-79E5634A0B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672442" y="2362200"/>
            <a:ext cx="24710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2D35C6-B17F-D811-C097-16F829D1292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672442" y="3233057"/>
            <a:ext cx="2471057" cy="870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0876037-434B-8234-E9A7-C6403A1B700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72442" y="4103914"/>
            <a:ext cx="2471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784AF29-4FF9-C052-C4C6-E363DB5549E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048499" y="1491343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7998D51-4A47-40DC-9393-ACCE2B469FC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48499" y="2362200"/>
            <a:ext cx="2471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3B49E61-63D6-AEC9-4861-55683594281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48499" y="2362200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1060761-05D5-DE23-E948-65A297D8B6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048499" y="4103914"/>
            <a:ext cx="24710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19D256-6FB3-54B6-A2AD-9A4CAFB76F9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048499" y="4103915"/>
            <a:ext cx="2471059" cy="87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5E9B8B-8E80-05C7-3049-CDF57521A9AB}"/>
              </a:ext>
            </a:extLst>
          </p:cNvPr>
          <p:cNvSpPr txBox="1"/>
          <p:nvPr/>
        </p:nvSpPr>
        <p:spPr>
          <a:xfrm>
            <a:off x="3347357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3DEB71-6419-BECE-4BE8-F781A295E5EF}"/>
              </a:ext>
            </a:extLst>
          </p:cNvPr>
          <p:cNvSpPr txBox="1"/>
          <p:nvPr/>
        </p:nvSpPr>
        <p:spPr>
          <a:xfrm>
            <a:off x="8077201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8D1D7E-A561-B350-D17B-4C29416332C6}"/>
              </a:ext>
            </a:extLst>
          </p:cNvPr>
          <p:cNvSpPr txBox="1"/>
          <p:nvPr/>
        </p:nvSpPr>
        <p:spPr>
          <a:xfrm rot="1109696">
            <a:off x="8077201" y="2492439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0C828F-D423-FFDB-9C99-3F9E94855E58}"/>
              </a:ext>
            </a:extLst>
          </p:cNvPr>
          <p:cNvSpPr txBox="1"/>
          <p:nvPr/>
        </p:nvSpPr>
        <p:spPr>
          <a:xfrm rot="20245528">
            <a:off x="8011885" y="143440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84853A-19AF-2C02-B9E4-B324695085D6}"/>
              </a:ext>
            </a:extLst>
          </p:cNvPr>
          <p:cNvSpPr txBox="1"/>
          <p:nvPr/>
        </p:nvSpPr>
        <p:spPr>
          <a:xfrm rot="1109878">
            <a:off x="3363062" y="3186163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D1461-162E-D2B6-B02D-23CF4253039C}"/>
              </a:ext>
            </a:extLst>
          </p:cNvPr>
          <p:cNvSpPr txBox="1"/>
          <p:nvPr/>
        </p:nvSpPr>
        <p:spPr>
          <a:xfrm>
            <a:off x="7674427" y="369381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E0DB62-552D-671C-2006-F31665D75561}"/>
              </a:ext>
            </a:extLst>
          </p:cNvPr>
          <p:cNvSpPr txBox="1"/>
          <p:nvPr/>
        </p:nvSpPr>
        <p:spPr>
          <a:xfrm>
            <a:off x="3347357" y="373458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136C4F-61CA-0BC9-C8A7-EA520DBC2F39}"/>
              </a:ext>
            </a:extLst>
          </p:cNvPr>
          <p:cNvSpPr txBox="1"/>
          <p:nvPr/>
        </p:nvSpPr>
        <p:spPr>
          <a:xfrm>
            <a:off x="8507185" y="370137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334F01-5A09-74AF-9940-B5D9F09DE72D}"/>
              </a:ext>
            </a:extLst>
          </p:cNvPr>
          <p:cNvSpPr txBox="1"/>
          <p:nvPr/>
        </p:nvSpPr>
        <p:spPr>
          <a:xfrm rot="1109878">
            <a:off x="7711591" y="41478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CCD073-77DC-2DA9-070A-3A7164CB8003}"/>
              </a:ext>
            </a:extLst>
          </p:cNvPr>
          <p:cNvSpPr txBox="1"/>
          <p:nvPr/>
        </p:nvSpPr>
        <p:spPr>
          <a:xfrm rot="1109878">
            <a:off x="8452755" y="438701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47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インジ トウ</dc:creator>
  <cp:lastModifiedBy>インジ トウ</cp:lastModifiedBy>
  <cp:revision>1</cp:revision>
  <dcterms:created xsi:type="dcterms:W3CDTF">2023-12-17T15:06:40Z</dcterms:created>
  <dcterms:modified xsi:type="dcterms:W3CDTF">2023-12-18T00:36:30Z</dcterms:modified>
</cp:coreProperties>
</file>