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8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90"/>
    <p:restoredTop sz="94648"/>
  </p:normalViewPr>
  <p:slideViewPr>
    <p:cSldViewPr snapToGrid="0">
      <p:cViewPr varScale="1">
        <p:scale>
          <a:sx n="100" d="100"/>
          <a:sy n="100" d="100"/>
        </p:scale>
        <p:origin x="19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AD943-6431-5243-E41B-E7778F1E8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411B72-B702-B054-3EF2-AD51D337A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97183B-1BAB-585A-0F3F-1B7405195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7795-8E83-3147-9054-F03A3F8C5492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A80B5-6526-B48D-5AA7-83BBB7FE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8CAC0E-16CD-002A-CAE4-1F85C346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3FBF-B860-2B46-A66C-A67EBCD841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479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60D4C-8834-9387-6EE6-29632DA91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D26201-770C-7C44-4373-31C0C277F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08D996-EB25-8948-B96C-EE58CD691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7795-8E83-3147-9054-F03A3F8C5492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D6ADDC-4FC5-872F-DD00-F8037A413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D3AD1A-2DB9-C5F2-EF8B-15BAF1EDE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3FBF-B860-2B46-A66C-A67EBCD841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3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70BEC7-9F93-D417-737D-308E1E4C3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F1EBD2-7CB8-2AD9-A645-B69FEA655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995F2A-6402-81E3-89EC-7E232AB9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7795-8E83-3147-9054-F03A3F8C5492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0E086E-6DD0-4DDD-EF0B-8665D441E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76D23A-3EE5-CA0E-77A7-91F67706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3FBF-B860-2B46-A66C-A67EBCD841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2262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439D0-F0F3-B47C-9831-44F85360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B21F23-E196-7810-4031-5C6192BEC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10B1BA-147A-E799-1962-CDB64A5C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7795-8E83-3147-9054-F03A3F8C5492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FDAEF3-8A8C-0282-DBD3-5CAB5EEF8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00E36F-3510-4288-9FC1-318AB27E5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3FBF-B860-2B46-A66C-A67EBCD841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1077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B1A6E-549E-AA4B-EAC1-D0BDF78F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21020A-2577-8CA8-6556-DBAFD9E19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7A76EB-9BCE-1065-A6B6-96BE3211B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7795-8E83-3147-9054-F03A3F8C5492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BC3831-7674-44F7-4704-751260804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F5BCD8-D737-5086-8D9D-995BFE305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3FBF-B860-2B46-A66C-A67EBCD841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906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DA4A8-4A7B-D760-63C4-12A04B9D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61828D-D102-4E52-62CE-319D4C07E0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F35B8F-B537-4251-7E9B-907496BFB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6BE323-BE24-A232-DD8E-C0E0D9220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7795-8E83-3147-9054-F03A3F8C5492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D32CC5-F885-E754-75D5-8A6652F9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189644-CFF8-5BD0-3462-6DEB0F80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3FBF-B860-2B46-A66C-A67EBCD841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890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54262-82DB-08E6-3EAA-054FD52F1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1E8D17-1E64-55C7-9229-996A20F4A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AF01E0-3FDB-67D7-49EE-D1A8CE5E4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94569C-63A0-467A-C052-4D73033DC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D61F1F-B531-97DB-F932-2E10554EC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9EFDCD-FE56-371D-6AF6-6DA60CBB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7795-8E83-3147-9054-F03A3F8C5492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B9FA11-7F12-C940-46B8-BE27A9134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C6C4CE-5C2E-C992-88FF-517A60DE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3FBF-B860-2B46-A66C-A67EBCD841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18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81E60-08F1-25E0-8C36-C61DA241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378630-A01F-4F2F-E10F-30C89ACC2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7795-8E83-3147-9054-F03A3F8C5492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212D09-FF48-EF7B-F01D-6F4560DEC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97F160-41CB-CF49-5973-5F55F5DF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3FBF-B860-2B46-A66C-A67EBCD841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241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D39E47-7C97-391D-FBDF-CB40610C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7795-8E83-3147-9054-F03A3F8C5492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C4BB35-9B81-83DC-010B-B724FC5F4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F83A23-DF00-F941-202B-6F500A497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3FBF-B860-2B46-A66C-A67EBCD841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50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81A7B-4D40-8EBD-94E1-CEF1AFAD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0356F-62F8-4C2C-80C1-70409293E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FE168E-A396-2BDF-2DB1-A4C380632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96F13C-D230-448C-F1EB-04CCB73F5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7795-8E83-3147-9054-F03A3F8C5492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31DF32-6323-7264-BDD2-50903705A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A65F2F-BC38-41E3-6EDC-3C35F34A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3FBF-B860-2B46-A66C-A67EBCD841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769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DC294-3D28-EA8B-1839-2356DB75C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6FE4CD-CAB4-6EB1-402E-714251F1D6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1AFFE2-DEE5-B956-FC91-0735BECAC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C98C12-E55D-127B-B29E-B8848B445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7795-8E83-3147-9054-F03A3F8C5492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94A90F-5BE8-433D-306B-A3514F06E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05392F-AE0C-604B-8A23-D8982F3F3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3FBF-B860-2B46-A66C-A67EBCD841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988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BC7352-5D9F-BA73-0E70-D63E3FB2C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055BB1-C5D9-7B02-E818-140988DE9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ADD2DA-F2E7-6E39-8099-1D77DFE27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F7795-8E83-3147-9054-F03A3F8C5492}" type="datetimeFigureOut">
              <a:rPr kumimoji="1" lang="zh-CN" altLang="en-US" smtClean="0"/>
              <a:t>2023/2/20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94B18E-C9A6-FA68-56C0-060FE96A6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021D86-6AE8-79F3-E070-6202EB0FF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D3FBF-B860-2B46-A66C-A67EBCD841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459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标&#10;&#10;描述已自动生成">
            <a:extLst>
              <a:ext uri="{FF2B5EF4-FFF2-40B4-BE49-F238E27FC236}">
                <a16:creationId xmlns:a16="http://schemas.microsoft.com/office/drawing/2014/main" id="{29FE856C-A6E9-940A-22F6-1FD028B2B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320" y="619320"/>
            <a:ext cx="900000" cy="900000"/>
          </a:xfrm>
        </p:spPr>
      </p:pic>
      <p:pic>
        <p:nvPicPr>
          <p:cNvPr id="7" name="图片 6" descr="图标&#10;&#10;描述已自动生成">
            <a:extLst>
              <a:ext uri="{FF2B5EF4-FFF2-40B4-BE49-F238E27FC236}">
                <a16:creationId xmlns:a16="http://schemas.microsoft.com/office/drawing/2014/main" id="{BC367A11-AA6D-164B-7E15-D5849CACE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20" y="1586858"/>
            <a:ext cx="900000" cy="900000"/>
          </a:xfrm>
          <a:prstGeom prst="rect">
            <a:avLst/>
          </a:prstGeom>
        </p:spPr>
      </p:pic>
      <p:pic>
        <p:nvPicPr>
          <p:cNvPr id="9" name="图片 8" descr="图标&#10;&#10;描述已自动生成">
            <a:extLst>
              <a:ext uri="{FF2B5EF4-FFF2-40B4-BE49-F238E27FC236}">
                <a16:creationId xmlns:a16="http://schemas.microsoft.com/office/drawing/2014/main" id="{7ED5EA32-F557-7F1E-3A58-297A06924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0179" y="759020"/>
            <a:ext cx="1263600" cy="1263600"/>
          </a:xfrm>
          <a:prstGeom prst="rect">
            <a:avLst/>
          </a:prstGeom>
        </p:spPr>
      </p:pic>
      <p:pic>
        <p:nvPicPr>
          <p:cNvPr id="13" name="图片 12" descr="图标&#10;&#10;描述已自动生成">
            <a:extLst>
              <a:ext uri="{FF2B5EF4-FFF2-40B4-BE49-F238E27FC236}">
                <a16:creationId xmlns:a16="http://schemas.microsoft.com/office/drawing/2014/main" id="{0B296151-49B4-99B5-33C1-8918CDFA84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5290" y="725663"/>
            <a:ext cx="1980000" cy="1980000"/>
          </a:xfrm>
          <a:prstGeom prst="rect">
            <a:avLst/>
          </a:prstGeom>
        </p:spPr>
      </p:pic>
      <p:sp>
        <p:nvSpPr>
          <p:cNvPr id="23" name="云形标注 22">
            <a:extLst>
              <a:ext uri="{FF2B5EF4-FFF2-40B4-BE49-F238E27FC236}">
                <a16:creationId xmlns:a16="http://schemas.microsoft.com/office/drawing/2014/main" id="{4E5226DF-7E84-4299-87A3-39CDF38D1A2B}"/>
              </a:ext>
            </a:extLst>
          </p:cNvPr>
          <p:cNvSpPr/>
          <p:nvPr/>
        </p:nvSpPr>
        <p:spPr>
          <a:xfrm rot="10800000">
            <a:off x="4382241" y="4293860"/>
            <a:ext cx="7748796" cy="2564139"/>
          </a:xfrm>
          <a:prstGeom prst="cloudCallout">
            <a:avLst>
              <a:gd name="adj1" fmla="val 26987"/>
              <a:gd name="adj2" fmla="val 6706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6" name="图片 15" descr="图标&#10;&#10;描述已自动生成">
            <a:extLst>
              <a:ext uri="{FF2B5EF4-FFF2-40B4-BE49-F238E27FC236}">
                <a16:creationId xmlns:a16="http://schemas.microsoft.com/office/drawing/2014/main" id="{80B60B18-ABBB-61A4-FE01-854C0E140C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5490" y="5021980"/>
            <a:ext cx="720000" cy="720000"/>
          </a:xfrm>
          <a:prstGeom prst="rect">
            <a:avLst/>
          </a:prstGeom>
        </p:spPr>
      </p:pic>
      <p:pic>
        <p:nvPicPr>
          <p:cNvPr id="18" name="图片 17" descr="图标&#10;&#10;描述已自动生成">
            <a:extLst>
              <a:ext uri="{FF2B5EF4-FFF2-40B4-BE49-F238E27FC236}">
                <a16:creationId xmlns:a16="http://schemas.microsoft.com/office/drawing/2014/main" id="{19D89B80-3B58-995E-7E0F-640D04346C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3933" y="5021980"/>
            <a:ext cx="720000" cy="720000"/>
          </a:xfrm>
          <a:prstGeom prst="rect">
            <a:avLst/>
          </a:prstGeom>
        </p:spPr>
      </p:pic>
      <p:pic>
        <p:nvPicPr>
          <p:cNvPr id="20" name="图片 19" descr="图标&#10;&#10;描述已自动生成">
            <a:extLst>
              <a:ext uri="{FF2B5EF4-FFF2-40B4-BE49-F238E27FC236}">
                <a16:creationId xmlns:a16="http://schemas.microsoft.com/office/drawing/2014/main" id="{E91A1085-B245-AF49-5A31-6439F6E763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25028" y="5022351"/>
            <a:ext cx="720000" cy="720000"/>
          </a:xfrm>
          <a:prstGeom prst="rect">
            <a:avLst/>
          </a:prstGeom>
        </p:spPr>
      </p:pic>
      <p:pic>
        <p:nvPicPr>
          <p:cNvPr id="22" name="图片 21" descr="图标&#10;&#10;描述已自动生成">
            <a:extLst>
              <a:ext uri="{FF2B5EF4-FFF2-40B4-BE49-F238E27FC236}">
                <a16:creationId xmlns:a16="http://schemas.microsoft.com/office/drawing/2014/main" id="{6E6A5E16-37FB-EE95-F8EA-D24D44DD42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45952" y="5022029"/>
            <a:ext cx="720000" cy="72000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AF3EDAE0-9ABF-0C0C-9BC5-301750A22785}"/>
              </a:ext>
            </a:extLst>
          </p:cNvPr>
          <p:cNvSpPr txBox="1"/>
          <p:nvPr/>
        </p:nvSpPr>
        <p:spPr>
          <a:xfrm>
            <a:off x="5794502" y="5790103"/>
            <a:ext cx="1317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Data pre-processing</a:t>
            </a:r>
            <a:endParaRPr kumimoji="1" lang="zh-CN" alt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EA2C700-BF93-2E23-38EA-3B1CB57667EB}"/>
              </a:ext>
            </a:extLst>
          </p:cNvPr>
          <p:cNvSpPr txBox="1"/>
          <p:nvPr/>
        </p:nvSpPr>
        <p:spPr>
          <a:xfrm>
            <a:off x="8827423" y="5790104"/>
            <a:ext cx="1335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Data packing</a:t>
            </a:r>
            <a:endParaRPr kumimoji="1" lang="zh-CN" alt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8FFE2E5-D399-507F-AA49-DE9D8C763E87}"/>
              </a:ext>
            </a:extLst>
          </p:cNvPr>
          <p:cNvSpPr txBox="1"/>
          <p:nvPr/>
        </p:nvSpPr>
        <p:spPr>
          <a:xfrm>
            <a:off x="7435689" y="5863817"/>
            <a:ext cx="1108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Queuing</a:t>
            </a:r>
            <a:endParaRPr kumimoji="1" lang="zh-CN" alt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9FC07D1-FB1A-9902-69B2-AE080EE8AD56}"/>
              </a:ext>
            </a:extLst>
          </p:cNvPr>
          <p:cNvSpPr txBox="1"/>
          <p:nvPr/>
        </p:nvSpPr>
        <p:spPr>
          <a:xfrm>
            <a:off x="10340028" y="5790102"/>
            <a:ext cx="1110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Timed sending</a:t>
            </a:r>
            <a:endParaRPr kumimoji="1" lang="zh-CN" alt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0E0F0FE-6599-D697-C7DB-29ECDBE2012C}"/>
              </a:ext>
            </a:extLst>
          </p:cNvPr>
          <p:cNvSpPr txBox="1"/>
          <p:nvPr/>
        </p:nvSpPr>
        <p:spPr>
          <a:xfrm>
            <a:off x="4766774" y="113357"/>
            <a:ext cx="2238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Relay Server</a:t>
            </a:r>
            <a:endParaRPr kumimoji="1" lang="zh-CN" alt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BC2A62D-4499-C6A3-87B4-D334028026A9}"/>
              </a:ext>
            </a:extLst>
          </p:cNvPr>
          <p:cNvSpPr txBox="1"/>
          <p:nvPr/>
        </p:nvSpPr>
        <p:spPr>
          <a:xfrm>
            <a:off x="285912" y="113356"/>
            <a:ext cx="1429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Sensor</a:t>
            </a:r>
            <a:endParaRPr kumimoji="1" lang="zh-CN" alt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B578FF2-3541-22BA-2F02-5B42D5E9B228}"/>
              </a:ext>
            </a:extLst>
          </p:cNvPr>
          <p:cNvSpPr txBox="1"/>
          <p:nvPr/>
        </p:nvSpPr>
        <p:spPr>
          <a:xfrm>
            <a:off x="9879755" y="111212"/>
            <a:ext cx="223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Cloud Server</a:t>
            </a:r>
            <a:endParaRPr kumimoji="1" lang="zh-CN" alt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D056388-4B27-7306-62AF-D256C1E76718}"/>
              </a:ext>
            </a:extLst>
          </p:cNvPr>
          <p:cNvSpPr txBox="1"/>
          <p:nvPr/>
        </p:nvSpPr>
        <p:spPr>
          <a:xfrm>
            <a:off x="2191863" y="647334"/>
            <a:ext cx="2238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Protocol: MQTT</a:t>
            </a:r>
            <a:endParaRPr kumimoji="1"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0BE33B6-5467-2CC4-B2BF-9D4D2B3DCAD1}"/>
              </a:ext>
            </a:extLst>
          </p:cNvPr>
          <p:cNvSpPr txBox="1"/>
          <p:nvPr/>
        </p:nvSpPr>
        <p:spPr>
          <a:xfrm>
            <a:off x="7056151" y="650635"/>
            <a:ext cx="2238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Protocol: MQTT</a:t>
            </a:r>
            <a:endParaRPr kumimoji="1"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内容占位符 4" descr="图标&#10;&#10;描述已自动生成">
            <a:extLst>
              <a:ext uri="{FF2B5EF4-FFF2-40B4-BE49-F238E27FC236}">
                <a16:creationId xmlns:a16="http://schemas.microsoft.com/office/drawing/2014/main" id="{E1AD2F81-2A36-FF80-90F1-0CAC7A48C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20" y="2552363"/>
            <a:ext cx="900000" cy="900000"/>
          </a:xfrm>
          <a:prstGeom prst="rect">
            <a:avLst/>
          </a:prstGeom>
        </p:spPr>
      </p:pic>
      <p:pic>
        <p:nvPicPr>
          <p:cNvPr id="3" name="图片 2" descr="图标&#10;&#10;描述已自动生成">
            <a:extLst>
              <a:ext uri="{FF2B5EF4-FFF2-40B4-BE49-F238E27FC236}">
                <a16:creationId xmlns:a16="http://schemas.microsoft.com/office/drawing/2014/main" id="{9F36FB4D-ADCB-7F79-C54A-940868DF1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20" y="3524296"/>
            <a:ext cx="900000" cy="900000"/>
          </a:xfrm>
          <a:prstGeom prst="rect">
            <a:avLst/>
          </a:prstGeom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7F453A89-9EC0-1FCB-0D95-3E0324CB8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037" y="2414643"/>
            <a:ext cx="1263600" cy="1263600"/>
          </a:xfrm>
          <a:prstGeom prst="rect">
            <a:avLst/>
          </a:prstGeom>
        </p:spPr>
      </p:pic>
      <p:pic>
        <p:nvPicPr>
          <p:cNvPr id="15" name="内容占位符 4" descr="图标&#10;&#10;描述已自动生成">
            <a:extLst>
              <a:ext uri="{FF2B5EF4-FFF2-40B4-BE49-F238E27FC236}">
                <a16:creationId xmlns:a16="http://schemas.microsoft.com/office/drawing/2014/main" id="{D7AB63F8-E263-17B1-32BB-3B12C5C2D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20" y="4490886"/>
            <a:ext cx="900000" cy="900000"/>
          </a:xfrm>
          <a:prstGeom prst="rect">
            <a:avLst/>
          </a:prstGeom>
        </p:spPr>
      </p:pic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55D59CF2-72BD-8A9A-3E9A-82D9BB28062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73200" y="1082705"/>
            <a:ext cx="3646979" cy="30811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5A993DCF-A657-C8E0-C2A7-7C63D31DC108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473200" y="1390820"/>
            <a:ext cx="3646979" cy="6318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F5661DA8-A081-96DB-7BB0-01DA2F9293A7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473200" y="1390820"/>
            <a:ext cx="3646979" cy="152712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4A9D4875-08A7-150B-26DD-A0A3BFEE4C5C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473200" y="3046443"/>
            <a:ext cx="3631837" cy="9162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AF1F0948-AAC3-2E0F-F9FA-EE9D0D4355DA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473200" y="3046443"/>
            <a:ext cx="3631837" cy="186853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8" name="图片 47" descr="图标&#10;&#10;描述已自动生成">
            <a:extLst>
              <a:ext uri="{FF2B5EF4-FFF2-40B4-BE49-F238E27FC236}">
                <a16:creationId xmlns:a16="http://schemas.microsoft.com/office/drawing/2014/main" id="{5AD3738D-8702-30B7-EB4B-E03C1DF6A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20" y="5467180"/>
            <a:ext cx="896400" cy="896400"/>
          </a:xfrm>
          <a:prstGeom prst="rect">
            <a:avLst/>
          </a:prstGeom>
        </p:spPr>
      </p:pic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A28AF5AF-2C10-BCD2-5BC9-3D8948BD58EF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473200" y="3046443"/>
            <a:ext cx="3631837" cy="286893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9EFB6C6A-01A6-A432-A161-E1B5D12C9553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6368637" y="1715663"/>
            <a:ext cx="3536653" cy="133078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4F4EF116-2A1F-262C-DEB1-0961579CDA95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6383779" y="1390820"/>
            <a:ext cx="3521511" cy="32484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974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18</Words>
  <Application>Microsoft Macintosh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Consolas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トウ インジ</dc:creator>
  <cp:lastModifiedBy>トウ インジ</cp:lastModifiedBy>
  <cp:revision>7</cp:revision>
  <dcterms:created xsi:type="dcterms:W3CDTF">2022-11-16T01:47:28Z</dcterms:created>
  <dcterms:modified xsi:type="dcterms:W3CDTF">2023-02-19T16:55:24Z</dcterms:modified>
</cp:coreProperties>
</file>