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4557-E834-2473-5F78-A93DC892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9E1AE7-ABC8-5F25-56A2-FE2E6B988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22210-9108-D0D1-6F07-0011131C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CDFDA-D983-4A94-8269-EA879330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CD881-E604-3737-F7C0-31679288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68CB6-2665-AF1E-3D99-95F41643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22E03-8C83-9FE7-37A7-895754AC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F10ED-3BFB-3AB7-BCC8-D005605D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CBB02-5E81-30BE-BC51-65F21FD1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03746-7780-DA5F-78E7-6C261070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66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F8FB7B-6B0B-A57C-C840-05E2DE663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71606-7692-9754-85BA-1178E336C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8683B-DA4C-D984-3E02-09D96EC9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9D0F1-6204-A44A-3214-87DF3BEF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DE156-6C0F-0283-429A-B4551039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7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717CC-1DFF-58D0-DBCB-F551370E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6DC49-CF15-224C-97EE-613B77EF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B7D47-67F0-257E-B0F9-85A0ACAA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C4D31-5EA6-C6C0-0BE5-5E119B3B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BD7A9-D846-1CDC-916F-B37873AD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57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B59B7-CBBA-D2DD-8165-FC4E979E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04E29-52D0-FD54-4C1E-64AE038DF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02264-274E-0B22-7FDA-5BE9F29F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35432-02AB-5252-0336-2DB03492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4987C-455C-586B-CC55-7F44587B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2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28520-E8C9-12FB-0E97-A8B85693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C479E-8821-C4D8-FE13-E5147806E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E1477-E3B6-1F1D-54F1-BDAD7F7E9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5BB70-7F28-894A-C33E-9F09D5BA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849E6-246B-AA4B-B59F-0B8DF535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16DF0-043D-2261-BBA7-C4C384E9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3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EA4A-F71C-0617-76F8-CF00D7F7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BAB6B-7839-6F58-98B4-DB029CDF7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4FA96-54CE-56C2-2C12-1F513588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CA91A4-7FBB-7C35-22A5-238A8215C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880FA5-4F52-0236-29F2-9276597A6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CF3A8F-2F2E-F82C-9378-4161A140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B9E58D-3A5E-C316-6E75-8E82138E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42DDD4-C730-6913-D13F-6734DEFA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77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81050-85C6-159D-6C90-1FD8288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1DA3BD-D866-0AC6-8F37-42D6E611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D19215-0DA4-5A03-E4A0-58E24168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09878-1858-B135-3301-53B34401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7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5DC50E-107F-B957-901B-E2C97DFE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FA07D4-015C-20E4-F3EE-03A21DA9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A1061-E9E5-336F-515E-27E59FF2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20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01FE-29CC-6B82-1D87-6AEFC3C6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BFF9C-263F-382D-4327-395D83592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00395-F406-CA7C-DB37-74269C6F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73152-E1FA-442F-0D14-35CB0620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8096F-D6ED-4C07-5687-38EA4552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33500-32FB-7E1B-012D-1978692D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15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0FE11-1AE9-8701-62DF-7A8B790D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832F73-378B-4E01-D307-0BDD38D4C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2DCA81-2AF5-F977-FFA7-542332A1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340C4-731D-AE60-1783-AD33B88B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C0D2D-8AE9-7261-A3AA-468FC350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56A71-BC00-A94A-D09C-920DF9BD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5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4807A9-9DAB-0048-94AF-CAAB3073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75E83-B470-6974-962A-637F6983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3F717-99E9-5579-816A-FD29B274C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05F0-C44C-3B4C-BE92-EA7FD05FAB55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3E4C0-20FD-88DD-ADCE-A7D89BFCD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3339-EC0F-98D2-D997-F0DA468D8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2FC7-13CA-6645-8730-58EA2E1CE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73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686801"/>
            <a:ext cx="900000" cy="9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54430" y="53158"/>
            <a:ext cx="2109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Server1</a:t>
            </a: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1644892"/>
            <a:ext cx="900000" cy="90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2603740"/>
            <a:ext cx="900000" cy="9000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3557035"/>
            <a:ext cx="900000" cy="90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4510330"/>
            <a:ext cx="900000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800689" y="6350836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8230588" y="1797568"/>
            <a:ext cx="36783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Subscriber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422520" y="1136801"/>
            <a:ext cx="1936337" cy="22921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1422520" y="2094892"/>
            <a:ext cx="1936337" cy="13341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1422520" y="3053740"/>
            <a:ext cx="1936337" cy="3752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1422520" y="3429000"/>
            <a:ext cx="1936337" cy="5780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1422520" y="3429000"/>
            <a:ext cx="1936337" cy="1531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5" y="5463625"/>
            <a:ext cx="900000" cy="90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3" idx="1"/>
          </p:cNvCxnSpPr>
          <p:nvPr/>
        </p:nvCxnSpPr>
        <p:spPr>
          <a:xfrm flipV="1">
            <a:off x="1433405" y="3429000"/>
            <a:ext cx="1925452" cy="2484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357202" y="3429000"/>
            <a:ext cx="2001655" cy="31459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55" y="2889000"/>
            <a:ext cx="1080000" cy="108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448" y="2889000"/>
            <a:ext cx="1080000" cy="108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8230588" y="2220685"/>
            <a:ext cx="3732809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9492355" y="3429000"/>
            <a:ext cx="10570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990883E5-5ACF-123F-41CF-1540F6C09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857" y="2889000"/>
            <a:ext cx="1080000" cy="1080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604C7BD-3725-50A9-9ADA-EAAC17B639DE}"/>
              </a:ext>
            </a:extLst>
          </p:cNvPr>
          <p:cNvSpPr txBox="1"/>
          <p:nvPr/>
        </p:nvSpPr>
        <p:spPr>
          <a:xfrm>
            <a:off x="3306971" y="1791987"/>
            <a:ext cx="43239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Local Server2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Subscriber/Publisher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8" name="图片 37" descr="电脑游戏的截图&#10;&#10;中度可信度描述已自动生成">
            <a:extLst>
              <a:ext uri="{FF2B5EF4-FFF2-40B4-BE49-F238E27FC236}">
                <a16:creationId xmlns:a16="http://schemas.microsoft.com/office/drawing/2014/main" id="{55945581-6C4A-E896-E2BE-D822A5F2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88" y="2889000"/>
            <a:ext cx="1080000" cy="1080000"/>
          </a:xfrm>
          <a:prstGeom prst="rect">
            <a:avLst/>
          </a:prstGeom>
        </p:spPr>
      </p:pic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58F570F-CDCC-935D-7FCC-403A058AF73F}"/>
              </a:ext>
            </a:extLst>
          </p:cNvPr>
          <p:cNvCxnSpPr>
            <a:cxnSpLocks/>
            <a:stCxn id="38" idx="3"/>
            <a:endCxn id="75" idx="1"/>
          </p:cNvCxnSpPr>
          <p:nvPr/>
        </p:nvCxnSpPr>
        <p:spPr>
          <a:xfrm>
            <a:off x="6778288" y="3429000"/>
            <a:ext cx="16340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ED536D7-2F12-2269-57DF-7A9BF3DAEF1D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>
            <a:off x="4438857" y="3429000"/>
            <a:ext cx="125943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46A9526-0EF1-1471-AF87-AE25CFB1424A}"/>
              </a:ext>
            </a:extLst>
          </p:cNvPr>
          <p:cNvSpPr/>
          <p:nvPr/>
        </p:nvSpPr>
        <p:spPr>
          <a:xfrm>
            <a:off x="3223369" y="2220685"/>
            <a:ext cx="4407517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C4F53A-5157-B5EE-5676-6DD7AE43F6C6}"/>
              </a:ext>
            </a:extLst>
          </p:cNvPr>
          <p:cNvSpPr/>
          <p:nvPr/>
        </p:nvSpPr>
        <p:spPr>
          <a:xfrm>
            <a:off x="326577" y="402770"/>
            <a:ext cx="1359519" cy="6402071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38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トウ インジ</cp:lastModifiedBy>
  <cp:revision>2</cp:revision>
  <dcterms:created xsi:type="dcterms:W3CDTF">2023-01-29T16:41:35Z</dcterms:created>
  <dcterms:modified xsi:type="dcterms:W3CDTF">2023-02-14T09:59:37Z</dcterms:modified>
</cp:coreProperties>
</file>