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78" d="100"/>
          <a:sy n="78" d="100"/>
        </p:scale>
        <p:origin x="10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BDF6-2E43-72E6-2DBA-9667BCB9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A3C2-A65D-CE7F-3788-78287681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93F9-B40F-377C-AA64-667D3A7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61F1-C748-520F-CF6C-B37291E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102A-DAF3-1FFC-B744-B8FFDC2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89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5955-DD17-5814-7016-012ACC0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6EEF-FE40-2BDC-7BA0-A21C83A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D9AB-C67F-7223-6487-C371BB1D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06B-17B1-132B-01AE-C364881F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B76A-F7DA-85D0-6543-79314500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21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91891-0E0E-83FE-A0A2-7B843A9F2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2AD6-A443-BF27-431E-84B8C462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3732-CB47-C9B2-1C2C-B0FCCA9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06AB-FE67-C5DC-7306-582215B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33-729A-CA9D-38FD-1AF3D16F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10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A4BC-1562-9F93-5781-65A7C30F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3BF9-2E6F-CE7D-ED97-369A560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A6C-730F-308A-B7A5-A3C015E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C796-F54E-D2C1-71CD-F0F41884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3879-5004-667A-E387-0E5C2933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13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0AA2-3517-9BBD-C501-E8776A22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2BA0-20E2-F399-0ECF-6C82EA18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4381-78BF-2781-9A65-980C035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7C8A-6CC8-1233-EB89-91A9AC0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41FB-28C7-2311-5233-7F4A507E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42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0BD-62F6-4B6C-83BD-4474661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0E25-A868-D7EE-0643-6B15C3F0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E14-B7F5-0F47-7862-2BEDD1A98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B75-A915-BD53-6F8D-A05ED2A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86380-6C07-DB6E-BD02-081B2DFB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3691-EC53-39EC-B035-61E2D6D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71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2FEA-4F65-7D70-85B0-C03442E8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CE9C-4D10-5588-8787-45BD400A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003A-176B-8DF8-ACC1-315B936F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B8F4-79C6-21B0-1FF9-912383525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8DA9-0790-0642-EDC9-042E84306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8C845-A71A-A3B5-C1CE-348EDEE0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CDE0B-CC77-8B07-3BBB-89B4C37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D17D9-5DA9-CDE2-9665-271F039B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8895-A7F9-99B7-5A9D-914D584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2A47-661E-AA2D-26C2-BEBD243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0308F-5D59-BA4A-60D2-C5EEA3C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FE51-DCCE-E11B-7162-24D4212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19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0469-B137-FC18-AC63-EA751A56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83CA-E4CB-1EC6-169F-5A9987BF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E968-8CEB-FB58-5F59-7EF84F2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2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2361-1427-558F-EC49-65CFAFBF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0785-4459-9DBD-E037-11FCDC2A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E3A5-FEFD-831C-B57F-8EA470CA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58011-F2C5-B867-E629-306F8E2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7624-1EA1-BFDD-B8A4-698C97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5B9FF-98F9-66C1-6E4F-E9BE2639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09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EB0-7952-4815-CE34-4C1A2187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CD54E-EFF1-5FA7-575E-F780A3B8B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1A37-6639-AD26-64D0-2267E788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FAD7-1F85-F955-278D-4237BF7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BB684-4D48-FF9C-9984-EF18D2D5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04B-57C7-3D34-288D-2B040EBB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50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DCDFB-6516-4607-709F-F62C0388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2CAD-3514-AF88-F9EA-BE412014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01AF-E484-111A-95BA-4320DE8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92AB-22DE-7E58-0CF5-46B5E4DE3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54EB-848F-A493-F6FE-C261EFC5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56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D4C5F9-3C76-DC2F-7375-AF7FA4F92334}"/>
              </a:ext>
            </a:extLst>
          </p:cNvPr>
          <p:cNvSpPr/>
          <p:nvPr/>
        </p:nvSpPr>
        <p:spPr>
          <a:xfrm>
            <a:off x="435429" y="-1"/>
            <a:ext cx="10668000" cy="6858001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人工知能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889AB4-3451-6FB3-3056-88585A4C3D73}"/>
              </a:ext>
            </a:extLst>
          </p:cNvPr>
          <p:cNvSpPr/>
          <p:nvPr/>
        </p:nvSpPr>
        <p:spPr>
          <a:xfrm>
            <a:off x="3543301" y="4011380"/>
            <a:ext cx="4452256" cy="27540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機械学習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9FF7EB-443D-5ACD-8332-7BED56924026}"/>
              </a:ext>
            </a:extLst>
          </p:cNvPr>
          <p:cNvSpPr/>
          <p:nvPr/>
        </p:nvSpPr>
        <p:spPr>
          <a:xfrm>
            <a:off x="4599215" y="5715000"/>
            <a:ext cx="2340429" cy="892624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1200" dirty="0">
                <a:latin typeface="Meiryo" panose="020B0604030504040204" pitchFamily="34" charset="-128"/>
                <a:ea typeface="Meiryo" panose="020B0604030504040204" pitchFamily="34" charset="-128"/>
              </a:rPr>
              <a:t>ニューラルネット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08E3B6-5251-EF5E-3CC1-C8776D3CB4F0}"/>
              </a:ext>
            </a:extLst>
          </p:cNvPr>
          <p:cNvSpPr/>
          <p:nvPr/>
        </p:nvSpPr>
        <p:spPr>
          <a:xfrm>
            <a:off x="4959804" y="6164035"/>
            <a:ext cx="1619251" cy="410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ディープ</a:t>
            </a:r>
            <a:b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ラーニング</a:t>
            </a:r>
            <a:endParaRPr lang="en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7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B1CA5-586C-BD73-19EE-A48F9600B9C9}"/>
              </a:ext>
            </a:extLst>
          </p:cNvPr>
          <p:cNvSpPr/>
          <p:nvPr/>
        </p:nvSpPr>
        <p:spPr>
          <a:xfrm>
            <a:off x="1371601" y="2264229"/>
            <a:ext cx="5486400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2138F-97F6-3D23-5476-A3D00A9C688B}"/>
              </a:ext>
            </a:extLst>
          </p:cNvPr>
          <p:cNvSpPr/>
          <p:nvPr/>
        </p:nvSpPr>
        <p:spPr>
          <a:xfrm>
            <a:off x="6858000" y="2264228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02917-34B7-7B1D-25BF-5EA15CAB0FDC}"/>
              </a:ext>
            </a:extLst>
          </p:cNvPr>
          <p:cNvSpPr/>
          <p:nvPr/>
        </p:nvSpPr>
        <p:spPr>
          <a:xfrm>
            <a:off x="8425543" y="2264227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191FCE-45CC-FA4F-8CE8-FC4DF97457F7}"/>
              </a:ext>
            </a:extLst>
          </p:cNvPr>
          <p:cNvSpPr/>
          <p:nvPr/>
        </p:nvSpPr>
        <p:spPr>
          <a:xfrm rot="5400000">
            <a:off x="3940628" y="859974"/>
            <a:ext cx="348345" cy="54863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5380-9AA7-F757-5A28-2AD4C6E806FF}"/>
              </a:ext>
            </a:extLst>
          </p:cNvPr>
          <p:cNvSpPr txBox="1"/>
          <p:nvPr/>
        </p:nvSpPr>
        <p:spPr>
          <a:xfrm>
            <a:off x="4310743" y="1350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訓連セット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25210FE-75B7-B295-3388-C5D443F7495C}"/>
              </a:ext>
            </a:extLst>
          </p:cNvPr>
          <p:cNvSpPr/>
          <p:nvPr/>
        </p:nvSpPr>
        <p:spPr>
          <a:xfrm rot="16200000">
            <a:off x="9024648" y="1121226"/>
            <a:ext cx="369331" cy="15675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3693-58B8-D57E-39D9-E86904C46FDD}"/>
              </a:ext>
            </a:extLst>
          </p:cNvPr>
          <p:cNvSpPr txBox="1"/>
          <p:nvPr/>
        </p:nvSpPr>
        <p:spPr>
          <a:xfrm>
            <a:off x="8425542" y="12851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テストセット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1D4A562-6840-E888-1A82-623BEBAD5D58}"/>
              </a:ext>
            </a:extLst>
          </p:cNvPr>
          <p:cNvSpPr/>
          <p:nvPr/>
        </p:nvSpPr>
        <p:spPr>
          <a:xfrm rot="16200000">
            <a:off x="4724400" y="-1621974"/>
            <a:ext cx="348342" cy="70539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B1901-9437-974F-8332-3A998A964F0C}"/>
              </a:ext>
            </a:extLst>
          </p:cNvPr>
          <p:cNvSpPr txBox="1"/>
          <p:nvPr/>
        </p:nvSpPr>
        <p:spPr>
          <a:xfrm>
            <a:off x="3407808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訓連用データ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A9791A-7E5D-8370-AA71-69B79E9E6368}"/>
              </a:ext>
            </a:extLst>
          </p:cNvPr>
          <p:cNvSpPr/>
          <p:nvPr/>
        </p:nvSpPr>
        <p:spPr>
          <a:xfrm rot="5400000">
            <a:off x="7467596" y="2819399"/>
            <a:ext cx="348345" cy="156754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FD8F3-ADA6-7F20-79E5-B80E9FE001BB}"/>
              </a:ext>
            </a:extLst>
          </p:cNvPr>
          <p:cNvSpPr txBox="1"/>
          <p:nvPr/>
        </p:nvSpPr>
        <p:spPr>
          <a:xfrm>
            <a:off x="6855881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検証用データ</a:t>
            </a:r>
          </a:p>
        </p:txBody>
      </p:sp>
    </p:spTree>
    <p:extLst>
      <p:ext uri="{BB962C8B-B14F-4D97-AF65-F5344CB8AC3E}">
        <p14:creationId xmlns:p14="http://schemas.microsoft.com/office/powerpoint/2010/main" val="4334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4D259-084C-CECC-52B2-A66C6CCAC8A9}"/>
              </a:ext>
            </a:extLst>
          </p:cNvPr>
          <p:cNvSpPr/>
          <p:nvPr/>
        </p:nvSpPr>
        <p:spPr>
          <a:xfrm>
            <a:off x="1611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FF0D0-A448-0CD0-A888-CDA9392312A2}"/>
              </a:ext>
            </a:extLst>
          </p:cNvPr>
          <p:cNvSpPr/>
          <p:nvPr/>
        </p:nvSpPr>
        <p:spPr>
          <a:xfrm>
            <a:off x="1899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BA7DBC-D6A6-B015-94BE-A0D64F58291A}"/>
              </a:ext>
            </a:extLst>
          </p:cNvPr>
          <p:cNvSpPr/>
          <p:nvPr/>
        </p:nvSpPr>
        <p:spPr>
          <a:xfrm>
            <a:off x="2187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B493A-C050-6F90-1916-F7335B7A83CA}"/>
              </a:ext>
            </a:extLst>
          </p:cNvPr>
          <p:cNvSpPr/>
          <p:nvPr/>
        </p:nvSpPr>
        <p:spPr>
          <a:xfrm>
            <a:off x="2475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323B5-6CD4-7AB6-D973-C4027A7F5BE3}"/>
              </a:ext>
            </a:extLst>
          </p:cNvPr>
          <p:cNvSpPr/>
          <p:nvPr/>
        </p:nvSpPr>
        <p:spPr>
          <a:xfrm>
            <a:off x="2763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F3534-6B4A-E8E2-E330-83A1B8FEA446}"/>
              </a:ext>
            </a:extLst>
          </p:cNvPr>
          <p:cNvSpPr/>
          <p:nvPr/>
        </p:nvSpPr>
        <p:spPr>
          <a:xfrm>
            <a:off x="3051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41363-4980-2AE6-4C16-7D07CFDE7425}"/>
              </a:ext>
            </a:extLst>
          </p:cNvPr>
          <p:cNvSpPr/>
          <p:nvPr/>
        </p:nvSpPr>
        <p:spPr>
          <a:xfrm>
            <a:off x="3339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1A6E3-3EE9-CD9F-902C-82A8AB7E591D}"/>
              </a:ext>
            </a:extLst>
          </p:cNvPr>
          <p:cNvSpPr/>
          <p:nvPr/>
        </p:nvSpPr>
        <p:spPr>
          <a:xfrm>
            <a:off x="3627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682E6-B014-4080-7A40-9014A997E2E8}"/>
              </a:ext>
            </a:extLst>
          </p:cNvPr>
          <p:cNvSpPr/>
          <p:nvPr/>
        </p:nvSpPr>
        <p:spPr>
          <a:xfrm>
            <a:off x="1611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C13D7-81F8-E9B5-1C03-00AA77D624C1}"/>
              </a:ext>
            </a:extLst>
          </p:cNvPr>
          <p:cNvSpPr/>
          <p:nvPr/>
        </p:nvSpPr>
        <p:spPr>
          <a:xfrm>
            <a:off x="1899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FAE09-67E8-1004-8B89-81A3FAACAE95}"/>
              </a:ext>
            </a:extLst>
          </p:cNvPr>
          <p:cNvSpPr/>
          <p:nvPr/>
        </p:nvSpPr>
        <p:spPr>
          <a:xfrm>
            <a:off x="2187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D710F-2964-3300-701E-39F157E32D47}"/>
              </a:ext>
            </a:extLst>
          </p:cNvPr>
          <p:cNvSpPr/>
          <p:nvPr/>
        </p:nvSpPr>
        <p:spPr>
          <a:xfrm>
            <a:off x="2475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8359B-E6DA-172B-468E-0C1874CA22F1}"/>
              </a:ext>
            </a:extLst>
          </p:cNvPr>
          <p:cNvSpPr/>
          <p:nvPr/>
        </p:nvSpPr>
        <p:spPr>
          <a:xfrm>
            <a:off x="2763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C63F7-8388-41FF-06B6-42079B66867F}"/>
              </a:ext>
            </a:extLst>
          </p:cNvPr>
          <p:cNvSpPr/>
          <p:nvPr/>
        </p:nvSpPr>
        <p:spPr>
          <a:xfrm>
            <a:off x="3051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A53660-A168-580D-3FA8-83141F916453}"/>
              </a:ext>
            </a:extLst>
          </p:cNvPr>
          <p:cNvSpPr/>
          <p:nvPr/>
        </p:nvSpPr>
        <p:spPr>
          <a:xfrm>
            <a:off x="3339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E8A23-FB8E-FD78-D0F8-303C1931AC21}"/>
              </a:ext>
            </a:extLst>
          </p:cNvPr>
          <p:cNvSpPr/>
          <p:nvPr/>
        </p:nvSpPr>
        <p:spPr>
          <a:xfrm>
            <a:off x="3627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619E7-A425-6DCF-A23E-8787469A735E}"/>
              </a:ext>
            </a:extLst>
          </p:cNvPr>
          <p:cNvSpPr/>
          <p:nvPr/>
        </p:nvSpPr>
        <p:spPr>
          <a:xfrm>
            <a:off x="1611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DBBD0-6A73-8BC6-58D6-8F5EA935EBE4}"/>
              </a:ext>
            </a:extLst>
          </p:cNvPr>
          <p:cNvSpPr/>
          <p:nvPr/>
        </p:nvSpPr>
        <p:spPr>
          <a:xfrm>
            <a:off x="1899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1E1348-DEF9-28F4-4877-C42A3DC3E92E}"/>
              </a:ext>
            </a:extLst>
          </p:cNvPr>
          <p:cNvSpPr/>
          <p:nvPr/>
        </p:nvSpPr>
        <p:spPr>
          <a:xfrm>
            <a:off x="2187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854E7-D4AC-6462-F540-E79944A6F535}"/>
              </a:ext>
            </a:extLst>
          </p:cNvPr>
          <p:cNvSpPr/>
          <p:nvPr/>
        </p:nvSpPr>
        <p:spPr>
          <a:xfrm>
            <a:off x="2475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1FFC50-F111-41EA-4F16-DEFB3FA37DCF}"/>
              </a:ext>
            </a:extLst>
          </p:cNvPr>
          <p:cNvSpPr/>
          <p:nvPr/>
        </p:nvSpPr>
        <p:spPr>
          <a:xfrm>
            <a:off x="2763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FA0974-FC82-790E-6515-1FA4DB48B6A3}"/>
              </a:ext>
            </a:extLst>
          </p:cNvPr>
          <p:cNvSpPr/>
          <p:nvPr/>
        </p:nvSpPr>
        <p:spPr>
          <a:xfrm>
            <a:off x="3051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1498D5-C696-41EC-2B7D-A4E2C852D98D}"/>
              </a:ext>
            </a:extLst>
          </p:cNvPr>
          <p:cNvSpPr/>
          <p:nvPr/>
        </p:nvSpPr>
        <p:spPr>
          <a:xfrm>
            <a:off x="3339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B6E590-3E5A-E5CC-1EC2-BDA31907E013}"/>
              </a:ext>
            </a:extLst>
          </p:cNvPr>
          <p:cNvSpPr/>
          <p:nvPr/>
        </p:nvSpPr>
        <p:spPr>
          <a:xfrm>
            <a:off x="3627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B846D5-CBAB-6940-163C-9A740031302F}"/>
              </a:ext>
            </a:extLst>
          </p:cNvPr>
          <p:cNvSpPr/>
          <p:nvPr/>
        </p:nvSpPr>
        <p:spPr>
          <a:xfrm>
            <a:off x="1611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78A1A1-79B0-9FB8-BE59-3624FFA47110}"/>
              </a:ext>
            </a:extLst>
          </p:cNvPr>
          <p:cNvSpPr/>
          <p:nvPr/>
        </p:nvSpPr>
        <p:spPr>
          <a:xfrm>
            <a:off x="1899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0576FF-DDF1-3036-C177-60D3F1C16676}"/>
              </a:ext>
            </a:extLst>
          </p:cNvPr>
          <p:cNvSpPr/>
          <p:nvPr/>
        </p:nvSpPr>
        <p:spPr>
          <a:xfrm>
            <a:off x="2187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D0665A-A6B7-5C88-AED0-54B813D31BAF}"/>
              </a:ext>
            </a:extLst>
          </p:cNvPr>
          <p:cNvSpPr/>
          <p:nvPr/>
        </p:nvSpPr>
        <p:spPr>
          <a:xfrm>
            <a:off x="2475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AE3A4-CEB8-EC3E-7C45-E257862A5178}"/>
              </a:ext>
            </a:extLst>
          </p:cNvPr>
          <p:cNvSpPr/>
          <p:nvPr/>
        </p:nvSpPr>
        <p:spPr>
          <a:xfrm>
            <a:off x="2763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4B0A38-AC67-1DC9-6207-C268D789C427}"/>
              </a:ext>
            </a:extLst>
          </p:cNvPr>
          <p:cNvSpPr/>
          <p:nvPr/>
        </p:nvSpPr>
        <p:spPr>
          <a:xfrm>
            <a:off x="3051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4AA745-8BD7-297D-6550-79A3597B699D}"/>
              </a:ext>
            </a:extLst>
          </p:cNvPr>
          <p:cNvSpPr/>
          <p:nvPr/>
        </p:nvSpPr>
        <p:spPr>
          <a:xfrm>
            <a:off x="3339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48163F-CDE7-810B-28C7-7DE1037EB1E2}"/>
              </a:ext>
            </a:extLst>
          </p:cNvPr>
          <p:cNvSpPr/>
          <p:nvPr/>
        </p:nvSpPr>
        <p:spPr>
          <a:xfrm>
            <a:off x="3627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6DF6D-EF4A-92F4-66DC-249D1B7F7259}"/>
              </a:ext>
            </a:extLst>
          </p:cNvPr>
          <p:cNvSpPr/>
          <p:nvPr/>
        </p:nvSpPr>
        <p:spPr>
          <a:xfrm>
            <a:off x="1611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29B966-A93C-8438-0D3C-1FDDB0290C17}"/>
              </a:ext>
            </a:extLst>
          </p:cNvPr>
          <p:cNvSpPr/>
          <p:nvPr/>
        </p:nvSpPr>
        <p:spPr>
          <a:xfrm>
            <a:off x="1899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E5788F-19FA-46A3-CFF6-301FD9D4A306}"/>
              </a:ext>
            </a:extLst>
          </p:cNvPr>
          <p:cNvSpPr/>
          <p:nvPr/>
        </p:nvSpPr>
        <p:spPr>
          <a:xfrm>
            <a:off x="2187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EFFBA4-BF38-0856-F8F6-610D5B0FD9A0}"/>
              </a:ext>
            </a:extLst>
          </p:cNvPr>
          <p:cNvSpPr/>
          <p:nvPr/>
        </p:nvSpPr>
        <p:spPr>
          <a:xfrm>
            <a:off x="2475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139AA-62F0-1A4C-F931-0872CB3BB476}"/>
              </a:ext>
            </a:extLst>
          </p:cNvPr>
          <p:cNvSpPr/>
          <p:nvPr/>
        </p:nvSpPr>
        <p:spPr>
          <a:xfrm>
            <a:off x="2763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B9B2D9-86C3-4234-BBD0-43B964F60288}"/>
              </a:ext>
            </a:extLst>
          </p:cNvPr>
          <p:cNvSpPr/>
          <p:nvPr/>
        </p:nvSpPr>
        <p:spPr>
          <a:xfrm>
            <a:off x="3051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F8988B-6889-38FE-8333-079426B10456}"/>
              </a:ext>
            </a:extLst>
          </p:cNvPr>
          <p:cNvSpPr/>
          <p:nvPr/>
        </p:nvSpPr>
        <p:spPr>
          <a:xfrm>
            <a:off x="3339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A41DB8-EF71-709F-5CC8-80533F2CB580}"/>
              </a:ext>
            </a:extLst>
          </p:cNvPr>
          <p:cNvSpPr/>
          <p:nvPr/>
        </p:nvSpPr>
        <p:spPr>
          <a:xfrm>
            <a:off x="3627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A19B0F-9615-9BB3-6801-AA9AEC8961A8}"/>
              </a:ext>
            </a:extLst>
          </p:cNvPr>
          <p:cNvSpPr/>
          <p:nvPr/>
        </p:nvSpPr>
        <p:spPr>
          <a:xfrm>
            <a:off x="1611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8953F7-9FA8-92CF-5F66-9BB630BD3614}"/>
              </a:ext>
            </a:extLst>
          </p:cNvPr>
          <p:cNvSpPr/>
          <p:nvPr/>
        </p:nvSpPr>
        <p:spPr>
          <a:xfrm>
            <a:off x="1899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FCBEF-5645-2398-A7F2-B656332D8E05}"/>
              </a:ext>
            </a:extLst>
          </p:cNvPr>
          <p:cNvSpPr/>
          <p:nvPr/>
        </p:nvSpPr>
        <p:spPr>
          <a:xfrm>
            <a:off x="2187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DD1C02-6925-59CB-1AA3-7A4E011E21B9}"/>
              </a:ext>
            </a:extLst>
          </p:cNvPr>
          <p:cNvSpPr/>
          <p:nvPr/>
        </p:nvSpPr>
        <p:spPr>
          <a:xfrm>
            <a:off x="2475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898220-88F0-336F-9AE6-FEAD40B355C7}"/>
              </a:ext>
            </a:extLst>
          </p:cNvPr>
          <p:cNvSpPr/>
          <p:nvPr/>
        </p:nvSpPr>
        <p:spPr>
          <a:xfrm>
            <a:off x="2763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EAFB8C-4375-D85C-0538-21A722645875}"/>
              </a:ext>
            </a:extLst>
          </p:cNvPr>
          <p:cNvSpPr/>
          <p:nvPr/>
        </p:nvSpPr>
        <p:spPr>
          <a:xfrm>
            <a:off x="3051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C3FDF9-72A7-C98F-3326-2C8D6D83CDF7}"/>
              </a:ext>
            </a:extLst>
          </p:cNvPr>
          <p:cNvSpPr/>
          <p:nvPr/>
        </p:nvSpPr>
        <p:spPr>
          <a:xfrm>
            <a:off x="3339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652C66-B7C1-0E4C-DA79-3CF88FFE7FDB}"/>
              </a:ext>
            </a:extLst>
          </p:cNvPr>
          <p:cNvSpPr/>
          <p:nvPr/>
        </p:nvSpPr>
        <p:spPr>
          <a:xfrm>
            <a:off x="3627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60FA52-8545-8A85-8B0C-B566D8A5A630}"/>
              </a:ext>
            </a:extLst>
          </p:cNvPr>
          <p:cNvSpPr/>
          <p:nvPr/>
        </p:nvSpPr>
        <p:spPr>
          <a:xfrm>
            <a:off x="1611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BD0AFF-84AB-DD65-4794-A42CF41DB1EB}"/>
              </a:ext>
            </a:extLst>
          </p:cNvPr>
          <p:cNvSpPr/>
          <p:nvPr/>
        </p:nvSpPr>
        <p:spPr>
          <a:xfrm>
            <a:off x="1899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09BD7F-453E-9FCE-5E1D-EC3E3F7B4C57}"/>
              </a:ext>
            </a:extLst>
          </p:cNvPr>
          <p:cNvSpPr/>
          <p:nvPr/>
        </p:nvSpPr>
        <p:spPr>
          <a:xfrm>
            <a:off x="2187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4B9368-0E35-A291-0D4F-F659CF224C17}"/>
              </a:ext>
            </a:extLst>
          </p:cNvPr>
          <p:cNvSpPr/>
          <p:nvPr/>
        </p:nvSpPr>
        <p:spPr>
          <a:xfrm>
            <a:off x="2475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6A0B06-DED6-8D0A-F401-F63481D88EFA}"/>
              </a:ext>
            </a:extLst>
          </p:cNvPr>
          <p:cNvSpPr/>
          <p:nvPr/>
        </p:nvSpPr>
        <p:spPr>
          <a:xfrm>
            <a:off x="2763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6171B5-5C53-23FC-73B7-BF787E92A72E}"/>
              </a:ext>
            </a:extLst>
          </p:cNvPr>
          <p:cNvSpPr/>
          <p:nvPr/>
        </p:nvSpPr>
        <p:spPr>
          <a:xfrm>
            <a:off x="3051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81AA69-8F5E-B0D5-33AD-7539CA8BB876}"/>
              </a:ext>
            </a:extLst>
          </p:cNvPr>
          <p:cNvSpPr/>
          <p:nvPr/>
        </p:nvSpPr>
        <p:spPr>
          <a:xfrm>
            <a:off x="3339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577BD7-5229-8A07-FBBA-0251C68A1DDA}"/>
              </a:ext>
            </a:extLst>
          </p:cNvPr>
          <p:cNvSpPr/>
          <p:nvPr/>
        </p:nvSpPr>
        <p:spPr>
          <a:xfrm>
            <a:off x="3627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76B7C5-CCA9-042C-4C64-4CBE29173C72}"/>
              </a:ext>
            </a:extLst>
          </p:cNvPr>
          <p:cNvSpPr/>
          <p:nvPr/>
        </p:nvSpPr>
        <p:spPr>
          <a:xfrm>
            <a:off x="1611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80ECAC-85C9-73A0-F7F7-DCFCED8FD452}"/>
              </a:ext>
            </a:extLst>
          </p:cNvPr>
          <p:cNvSpPr/>
          <p:nvPr/>
        </p:nvSpPr>
        <p:spPr>
          <a:xfrm>
            <a:off x="1899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5E9F80-77BE-B63A-83F5-DF2BE98B85C3}"/>
              </a:ext>
            </a:extLst>
          </p:cNvPr>
          <p:cNvSpPr/>
          <p:nvPr/>
        </p:nvSpPr>
        <p:spPr>
          <a:xfrm>
            <a:off x="2187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D59881-E1EF-618C-206F-A4D65ABDBE81}"/>
              </a:ext>
            </a:extLst>
          </p:cNvPr>
          <p:cNvSpPr/>
          <p:nvPr/>
        </p:nvSpPr>
        <p:spPr>
          <a:xfrm>
            <a:off x="2475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467673-5F4A-696B-58E6-574A6D68E121}"/>
              </a:ext>
            </a:extLst>
          </p:cNvPr>
          <p:cNvSpPr/>
          <p:nvPr/>
        </p:nvSpPr>
        <p:spPr>
          <a:xfrm>
            <a:off x="2763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512B50-93B8-CD3B-16B6-B86111790B44}"/>
              </a:ext>
            </a:extLst>
          </p:cNvPr>
          <p:cNvSpPr/>
          <p:nvPr/>
        </p:nvSpPr>
        <p:spPr>
          <a:xfrm>
            <a:off x="3051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AC91E6-B5AE-897D-44F7-C0776A25095B}"/>
              </a:ext>
            </a:extLst>
          </p:cNvPr>
          <p:cNvSpPr/>
          <p:nvPr/>
        </p:nvSpPr>
        <p:spPr>
          <a:xfrm>
            <a:off x="3339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E17120-14E6-1528-CE3A-0355E0B693AA}"/>
              </a:ext>
            </a:extLst>
          </p:cNvPr>
          <p:cNvSpPr/>
          <p:nvPr/>
        </p:nvSpPr>
        <p:spPr>
          <a:xfrm>
            <a:off x="3627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7A7A8E-6089-4491-4EA0-AE4E4FD40B39}"/>
              </a:ext>
            </a:extLst>
          </p:cNvPr>
          <p:cNvSpPr/>
          <p:nvPr/>
        </p:nvSpPr>
        <p:spPr>
          <a:xfrm>
            <a:off x="5184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BE0FEE-F905-ACAD-D690-9D0DECD67550}"/>
              </a:ext>
            </a:extLst>
          </p:cNvPr>
          <p:cNvSpPr/>
          <p:nvPr/>
        </p:nvSpPr>
        <p:spPr>
          <a:xfrm>
            <a:off x="5472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EFD128-A40A-E87F-0432-8714A1EE1A0B}"/>
              </a:ext>
            </a:extLst>
          </p:cNvPr>
          <p:cNvSpPr/>
          <p:nvPr/>
        </p:nvSpPr>
        <p:spPr>
          <a:xfrm>
            <a:off x="5760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8D2BA2-CA4B-3533-258C-BD620226B295}"/>
              </a:ext>
            </a:extLst>
          </p:cNvPr>
          <p:cNvSpPr/>
          <p:nvPr/>
        </p:nvSpPr>
        <p:spPr>
          <a:xfrm>
            <a:off x="6048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4C3C6F-633C-7B55-20B0-B861230F9EDF}"/>
              </a:ext>
            </a:extLst>
          </p:cNvPr>
          <p:cNvSpPr/>
          <p:nvPr/>
        </p:nvSpPr>
        <p:spPr>
          <a:xfrm>
            <a:off x="6336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7D307C-7F44-24DD-597D-455FDC170A59}"/>
              </a:ext>
            </a:extLst>
          </p:cNvPr>
          <p:cNvSpPr/>
          <p:nvPr/>
        </p:nvSpPr>
        <p:spPr>
          <a:xfrm>
            <a:off x="6624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6BD0EB-62F1-6059-0528-278B27365EC1}"/>
              </a:ext>
            </a:extLst>
          </p:cNvPr>
          <p:cNvSpPr/>
          <p:nvPr/>
        </p:nvSpPr>
        <p:spPr>
          <a:xfrm>
            <a:off x="6912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43D632-2489-24A2-4C69-FC25E5F63886}"/>
              </a:ext>
            </a:extLst>
          </p:cNvPr>
          <p:cNvSpPr/>
          <p:nvPr/>
        </p:nvSpPr>
        <p:spPr>
          <a:xfrm>
            <a:off x="7200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753D23-2599-A8A1-84C0-2F4F7E32C244}"/>
              </a:ext>
            </a:extLst>
          </p:cNvPr>
          <p:cNvSpPr/>
          <p:nvPr/>
        </p:nvSpPr>
        <p:spPr>
          <a:xfrm>
            <a:off x="518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7ECD78-782A-C008-06EC-DBC89767E8CE}"/>
              </a:ext>
            </a:extLst>
          </p:cNvPr>
          <p:cNvSpPr/>
          <p:nvPr/>
        </p:nvSpPr>
        <p:spPr>
          <a:xfrm>
            <a:off x="547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F7B623-42B6-2ADE-064F-2BD3D3C04B5B}"/>
              </a:ext>
            </a:extLst>
          </p:cNvPr>
          <p:cNvSpPr/>
          <p:nvPr/>
        </p:nvSpPr>
        <p:spPr>
          <a:xfrm>
            <a:off x="576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DE7D07-8674-9352-2EDE-7D6538D10410}"/>
              </a:ext>
            </a:extLst>
          </p:cNvPr>
          <p:cNvSpPr/>
          <p:nvPr/>
        </p:nvSpPr>
        <p:spPr>
          <a:xfrm>
            <a:off x="6048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AC094-F553-FDEB-EC34-1CF058B13811}"/>
              </a:ext>
            </a:extLst>
          </p:cNvPr>
          <p:cNvSpPr/>
          <p:nvPr/>
        </p:nvSpPr>
        <p:spPr>
          <a:xfrm>
            <a:off x="6336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38AE41-C618-16C7-00ED-9C0E1D893D81}"/>
              </a:ext>
            </a:extLst>
          </p:cNvPr>
          <p:cNvSpPr/>
          <p:nvPr/>
        </p:nvSpPr>
        <p:spPr>
          <a:xfrm>
            <a:off x="662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101DBD-4659-9DEB-2CA0-2524F9CFA3A9}"/>
              </a:ext>
            </a:extLst>
          </p:cNvPr>
          <p:cNvSpPr/>
          <p:nvPr/>
        </p:nvSpPr>
        <p:spPr>
          <a:xfrm>
            <a:off x="691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C2D61C-CDE3-A771-9F2B-BD27F0BB0D5C}"/>
              </a:ext>
            </a:extLst>
          </p:cNvPr>
          <p:cNvSpPr/>
          <p:nvPr/>
        </p:nvSpPr>
        <p:spPr>
          <a:xfrm>
            <a:off x="720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ACD098-88E1-DF63-9A4D-8D0EA31FE6BB}"/>
              </a:ext>
            </a:extLst>
          </p:cNvPr>
          <p:cNvSpPr/>
          <p:nvPr/>
        </p:nvSpPr>
        <p:spPr>
          <a:xfrm>
            <a:off x="518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3F20F1E-4B84-149D-91DB-D4C62D571898}"/>
              </a:ext>
            </a:extLst>
          </p:cNvPr>
          <p:cNvSpPr/>
          <p:nvPr/>
        </p:nvSpPr>
        <p:spPr>
          <a:xfrm>
            <a:off x="547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D7C19A-0B1A-1A18-203E-5B3D09FF1131}"/>
              </a:ext>
            </a:extLst>
          </p:cNvPr>
          <p:cNvSpPr/>
          <p:nvPr/>
        </p:nvSpPr>
        <p:spPr>
          <a:xfrm>
            <a:off x="576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2EC186-2074-6595-899C-3430E2C4E98D}"/>
              </a:ext>
            </a:extLst>
          </p:cNvPr>
          <p:cNvSpPr/>
          <p:nvPr/>
        </p:nvSpPr>
        <p:spPr>
          <a:xfrm>
            <a:off x="6048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74FF3C-473C-5C52-099E-34B9F682F368}"/>
              </a:ext>
            </a:extLst>
          </p:cNvPr>
          <p:cNvSpPr/>
          <p:nvPr/>
        </p:nvSpPr>
        <p:spPr>
          <a:xfrm>
            <a:off x="6336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6B3145-6236-4F5E-F9A8-97C241362312}"/>
              </a:ext>
            </a:extLst>
          </p:cNvPr>
          <p:cNvSpPr/>
          <p:nvPr/>
        </p:nvSpPr>
        <p:spPr>
          <a:xfrm>
            <a:off x="662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68F16A-75CC-A463-3160-E9F0719C8569}"/>
              </a:ext>
            </a:extLst>
          </p:cNvPr>
          <p:cNvSpPr/>
          <p:nvPr/>
        </p:nvSpPr>
        <p:spPr>
          <a:xfrm>
            <a:off x="691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D392210-C74B-5965-63DA-BFB003C71DEE}"/>
              </a:ext>
            </a:extLst>
          </p:cNvPr>
          <p:cNvSpPr/>
          <p:nvPr/>
        </p:nvSpPr>
        <p:spPr>
          <a:xfrm>
            <a:off x="720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0CE1C-B64F-9AE7-CDD9-3C3C443208CA}"/>
              </a:ext>
            </a:extLst>
          </p:cNvPr>
          <p:cNvSpPr/>
          <p:nvPr/>
        </p:nvSpPr>
        <p:spPr>
          <a:xfrm>
            <a:off x="518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A8E184-9492-A243-C1F3-BB77276A992E}"/>
              </a:ext>
            </a:extLst>
          </p:cNvPr>
          <p:cNvSpPr/>
          <p:nvPr/>
        </p:nvSpPr>
        <p:spPr>
          <a:xfrm>
            <a:off x="547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15DA15-8163-1F7F-B6E7-3EF70E444EA9}"/>
              </a:ext>
            </a:extLst>
          </p:cNvPr>
          <p:cNvSpPr/>
          <p:nvPr/>
        </p:nvSpPr>
        <p:spPr>
          <a:xfrm>
            <a:off x="576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AC387A-7C57-B65F-905B-A734D974D984}"/>
              </a:ext>
            </a:extLst>
          </p:cNvPr>
          <p:cNvSpPr/>
          <p:nvPr/>
        </p:nvSpPr>
        <p:spPr>
          <a:xfrm>
            <a:off x="6048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D5BF91-855E-7BE9-CD1D-2AF14EB016DC}"/>
              </a:ext>
            </a:extLst>
          </p:cNvPr>
          <p:cNvSpPr/>
          <p:nvPr/>
        </p:nvSpPr>
        <p:spPr>
          <a:xfrm>
            <a:off x="6336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7C84CD-87FA-6E06-75A9-6DDF0EFEC1A9}"/>
              </a:ext>
            </a:extLst>
          </p:cNvPr>
          <p:cNvSpPr/>
          <p:nvPr/>
        </p:nvSpPr>
        <p:spPr>
          <a:xfrm>
            <a:off x="662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12839C-F0CB-9287-B921-0F4FA41F384D}"/>
              </a:ext>
            </a:extLst>
          </p:cNvPr>
          <p:cNvSpPr/>
          <p:nvPr/>
        </p:nvSpPr>
        <p:spPr>
          <a:xfrm>
            <a:off x="691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D48F3A-5E6B-DFDB-9AFC-E86B012E7A30}"/>
              </a:ext>
            </a:extLst>
          </p:cNvPr>
          <p:cNvSpPr/>
          <p:nvPr/>
        </p:nvSpPr>
        <p:spPr>
          <a:xfrm>
            <a:off x="720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DA49AD9-343E-D33E-9C40-65AADC69CA88}"/>
              </a:ext>
            </a:extLst>
          </p:cNvPr>
          <p:cNvSpPr/>
          <p:nvPr/>
        </p:nvSpPr>
        <p:spPr>
          <a:xfrm>
            <a:off x="518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1893A-7F55-1DFA-3794-8FD872DBF27D}"/>
              </a:ext>
            </a:extLst>
          </p:cNvPr>
          <p:cNvSpPr/>
          <p:nvPr/>
        </p:nvSpPr>
        <p:spPr>
          <a:xfrm>
            <a:off x="547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96A5FB-12E8-5A74-D4AC-56703EBECD3A}"/>
              </a:ext>
            </a:extLst>
          </p:cNvPr>
          <p:cNvSpPr/>
          <p:nvPr/>
        </p:nvSpPr>
        <p:spPr>
          <a:xfrm>
            <a:off x="576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FC84BC-84E8-7DA6-D4F0-B9878A9B942E}"/>
              </a:ext>
            </a:extLst>
          </p:cNvPr>
          <p:cNvSpPr/>
          <p:nvPr/>
        </p:nvSpPr>
        <p:spPr>
          <a:xfrm>
            <a:off x="6048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105DA9-05C1-FEFB-F45D-5912EC11E0EF}"/>
              </a:ext>
            </a:extLst>
          </p:cNvPr>
          <p:cNvSpPr/>
          <p:nvPr/>
        </p:nvSpPr>
        <p:spPr>
          <a:xfrm>
            <a:off x="6336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3CF6B9-5FE8-C474-9779-E42FD177EEB8}"/>
              </a:ext>
            </a:extLst>
          </p:cNvPr>
          <p:cNvSpPr/>
          <p:nvPr/>
        </p:nvSpPr>
        <p:spPr>
          <a:xfrm>
            <a:off x="662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2D82B-B511-0590-0FE6-DF1E26DEAAB7}"/>
              </a:ext>
            </a:extLst>
          </p:cNvPr>
          <p:cNvSpPr/>
          <p:nvPr/>
        </p:nvSpPr>
        <p:spPr>
          <a:xfrm>
            <a:off x="691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B7CA05-A221-867B-A0BA-48F11A01246B}"/>
              </a:ext>
            </a:extLst>
          </p:cNvPr>
          <p:cNvSpPr/>
          <p:nvPr/>
        </p:nvSpPr>
        <p:spPr>
          <a:xfrm>
            <a:off x="720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38F0A07-FEA3-AA32-7737-F4102B34804E}"/>
              </a:ext>
            </a:extLst>
          </p:cNvPr>
          <p:cNvSpPr/>
          <p:nvPr/>
        </p:nvSpPr>
        <p:spPr>
          <a:xfrm>
            <a:off x="518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4AD7B2-17DA-406A-7184-8F8B6168166C}"/>
              </a:ext>
            </a:extLst>
          </p:cNvPr>
          <p:cNvSpPr/>
          <p:nvPr/>
        </p:nvSpPr>
        <p:spPr>
          <a:xfrm>
            <a:off x="547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5B46FF-68F9-A169-A015-D3A390A8A824}"/>
              </a:ext>
            </a:extLst>
          </p:cNvPr>
          <p:cNvSpPr/>
          <p:nvPr/>
        </p:nvSpPr>
        <p:spPr>
          <a:xfrm>
            <a:off x="576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352EE8-8416-AF23-FEA3-0A776EAC5343}"/>
              </a:ext>
            </a:extLst>
          </p:cNvPr>
          <p:cNvSpPr/>
          <p:nvPr/>
        </p:nvSpPr>
        <p:spPr>
          <a:xfrm>
            <a:off x="6048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7769EB-0E34-8352-2F07-E6F97CD1DC30}"/>
              </a:ext>
            </a:extLst>
          </p:cNvPr>
          <p:cNvSpPr/>
          <p:nvPr/>
        </p:nvSpPr>
        <p:spPr>
          <a:xfrm>
            <a:off x="6336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194A6C-BFAA-06FA-F55B-95C0CBEA488A}"/>
              </a:ext>
            </a:extLst>
          </p:cNvPr>
          <p:cNvSpPr/>
          <p:nvPr/>
        </p:nvSpPr>
        <p:spPr>
          <a:xfrm>
            <a:off x="662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C80721-C0E2-2119-9E6E-631A158778E5}"/>
              </a:ext>
            </a:extLst>
          </p:cNvPr>
          <p:cNvSpPr/>
          <p:nvPr/>
        </p:nvSpPr>
        <p:spPr>
          <a:xfrm>
            <a:off x="691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EE5CC4-A3CA-1875-D56C-40E7A822EB12}"/>
              </a:ext>
            </a:extLst>
          </p:cNvPr>
          <p:cNvSpPr/>
          <p:nvPr/>
        </p:nvSpPr>
        <p:spPr>
          <a:xfrm>
            <a:off x="720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1C836A-3A8E-84EF-AAA8-733E5B0C26EC}"/>
              </a:ext>
            </a:extLst>
          </p:cNvPr>
          <p:cNvSpPr/>
          <p:nvPr/>
        </p:nvSpPr>
        <p:spPr>
          <a:xfrm>
            <a:off x="518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F07916-DAFE-D7A4-D0B3-88AD1F996674}"/>
              </a:ext>
            </a:extLst>
          </p:cNvPr>
          <p:cNvSpPr/>
          <p:nvPr/>
        </p:nvSpPr>
        <p:spPr>
          <a:xfrm>
            <a:off x="547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AE6037-FC98-FDCD-DBC9-177BE30E43B7}"/>
              </a:ext>
            </a:extLst>
          </p:cNvPr>
          <p:cNvSpPr/>
          <p:nvPr/>
        </p:nvSpPr>
        <p:spPr>
          <a:xfrm>
            <a:off x="576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263556-82A6-23AC-C0EE-6A0DD5EE72AD}"/>
              </a:ext>
            </a:extLst>
          </p:cNvPr>
          <p:cNvSpPr/>
          <p:nvPr/>
        </p:nvSpPr>
        <p:spPr>
          <a:xfrm>
            <a:off x="6048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C8B723-7929-B436-33D2-A55D0350863B}"/>
              </a:ext>
            </a:extLst>
          </p:cNvPr>
          <p:cNvSpPr/>
          <p:nvPr/>
        </p:nvSpPr>
        <p:spPr>
          <a:xfrm>
            <a:off x="6336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8900D8-808F-6381-2B40-985A769D9905}"/>
              </a:ext>
            </a:extLst>
          </p:cNvPr>
          <p:cNvSpPr/>
          <p:nvPr/>
        </p:nvSpPr>
        <p:spPr>
          <a:xfrm>
            <a:off x="662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749904-74E8-72CB-40DB-A0D5D7B10D17}"/>
              </a:ext>
            </a:extLst>
          </p:cNvPr>
          <p:cNvSpPr/>
          <p:nvPr/>
        </p:nvSpPr>
        <p:spPr>
          <a:xfrm>
            <a:off x="691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6D1E4FA-CF90-07B4-3094-4486D2E65558}"/>
              </a:ext>
            </a:extLst>
          </p:cNvPr>
          <p:cNvSpPr/>
          <p:nvPr/>
        </p:nvSpPr>
        <p:spPr>
          <a:xfrm>
            <a:off x="720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878EDA0-D688-1ADA-8339-56301562A8A0}"/>
              </a:ext>
            </a:extLst>
          </p:cNvPr>
          <p:cNvSpPr/>
          <p:nvPr/>
        </p:nvSpPr>
        <p:spPr>
          <a:xfrm>
            <a:off x="5184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277A781-2D7B-7375-73BF-1CEC4981A8E7}"/>
              </a:ext>
            </a:extLst>
          </p:cNvPr>
          <p:cNvSpPr/>
          <p:nvPr/>
        </p:nvSpPr>
        <p:spPr>
          <a:xfrm>
            <a:off x="5472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3A431B-6C6F-B786-80D5-7AD6E3B11753}"/>
              </a:ext>
            </a:extLst>
          </p:cNvPr>
          <p:cNvSpPr/>
          <p:nvPr/>
        </p:nvSpPr>
        <p:spPr>
          <a:xfrm>
            <a:off x="5760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C472F35-F04D-EC8D-61C2-810C8BACBBE0}"/>
              </a:ext>
            </a:extLst>
          </p:cNvPr>
          <p:cNvSpPr/>
          <p:nvPr/>
        </p:nvSpPr>
        <p:spPr>
          <a:xfrm>
            <a:off x="6048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BAF1BF5-BF84-2D8B-3932-E5F3A7585953}"/>
              </a:ext>
            </a:extLst>
          </p:cNvPr>
          <p:cNvSpPr/>
          <p:nvPr/>
        </p:nvSpPr>
        <p:spPr>
          <a:xfrm>
            <a:off x="6336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BB27F1-E94D-394C-B831-8B9E2346B1FD}"/>
              </a:ext>
            </a:extLst>
          </p:cNvPr>
          <p:cNvSpPr/>
          <p:nvPr/>
        </p:nvSpPr>
        <p:spPr>
          <a:xfrm>
            <a:off x="6624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43590A-6393-78BD-33EA-1A94950B69E6}"/>
              </a:ext>
            </a:extLst>
          </p:cNvPr>
          <p:cNvSpPr/>
          <p:nvPr/>
        </p:nvSpPr>
        <p:spPr>
          <a:xfrm>
            <a:off x="6912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8D92E9-7D76-B7CB-3015-7389822C1DAA}"/>
              </a:ext>
            </a:extLst>
          </p:cNvPr>
          <p:cNvSpPr/>
          <p:nvPr/>
        </p:nvSpPr>
        <p:spPr>
          <a:xfrm>
            <a:off x="7200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C46DB5-93AD-30E1-5885-194F7FF63F5B}"/>
              </a:ext>
            </a:extLst>
          </p:cNvPr>
          <p:cNvCxnSpPr>
            <a:stCxn id="3" idx="1"/>
            <a:endCxn id="78" idx="1"/>
          </p:cNvCxnSpPr>
          <p:nvPr/>
        </p:nvCxnSpPr>
        <p:spPr>
          <a:xfrm>
            <a:off x="1899086" y="949543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54D449F-6085-19AA-849E-FFF86C5CCDA6}"/>
              </a:ext>
            </a:extLst>
          </p:cNvPr>
          <p:cNvCxnSpPr>
            <a:cxnSpLocks/>
            <a:stCxn id="3" idx="3"/>
            <a:endCxn id="78" idx="1"/>
          </p:cNvCxnSpPr>
          <p:nvPr/>
        </p:nvCxnSpPr>
        <p:spPr>
          <a:xfrm>
            <a:off x="2187086" y="949543"/>
            <a:ext cx="2997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BB3C747-D676-764C-DC6F-175B04B76446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2475086" y="949543"/>
            <a:ext cx="2709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E74C85-18B6-F2EE-BADA-8026FC932FD1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>
            <a:off x="2763086" y="949543"/>
            <a:ext cx="2421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8D0EE7-929C-5053-4602-637F3A3DDBFD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3051086" y="949543"/>
            <a:ext cx="2133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6525A5-7541-8C5A-6246-A0D89C4A260F}"/>
              </a:ext>
            </a:extLst>
          </p:cNvPr>
          <p:cNvCxnSpPr>
            <a:cxnSpLocks/>
            <a:stCxn id="8" idx="1"/>
            <a:endCxn id="78" idx="1"/>
          </p:cNvCxnSpPr>
          <p:nvPr/>
        </p:nvCxnSpPr>
        <p:spPr>
          <a:xfrm>
            <a:off x="3339086" y="949543"/>
            <a:ext cx="184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8FD8DB8-7321-A265-C344-67CE2AE5A952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3627086" y="949543"/>
            <a:ext cx="1557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9A7095D-D637-E2F2-D96E-85123BEDC499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>
            <a:off x="3915086" y="949543"/>
            <a:ext cx="1269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C2A9E74-AA90-AC28-D0BA-E2AEF1E49B3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9086" y="1237543"/>
            <a:ext cx="3285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8FA3387-C2CB-CFCB-984E-B4F903DD991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87086" y="1237543"/>
            <a:ext cx="2997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872EE8D-75FB-BF58-315D-103F0FE120B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75086" y="1237543"/>
            <a:ext cx="2709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55DF695-ABBA-C47C-BF52-E6E4052B1A0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63086" y="1237543"/>
            <a:ext cx="2421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F3EBDFC-8002-4B38-2381-78D94FD12EC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1086" y="1237543"/>
            <a:ext cx="2133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AC5E3E-C2CA-224A-8A6C-3D71CD29869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9086" y="1237543"/>
            <a:ext cx="1845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6074425-7D4C-008A-24C1-ACF3A483B64E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27086" y="1237543"/>
            <a:ext cx="1557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CEAEBB-8C41-9D55-2052-FD6F26D7FE0B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15086" y="1237543"/>
            <a:ext cx="1269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C870469-F786-F6A6-1A24-A95D51B9513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0314" y="1237543"/>
            <a:ext cx="3294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6354E1A-7AE8-A484-8B18-B65B34C0B30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78314" y="1237543"/>
            <a:ext cx="3006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C62B670-2736-74B7-F2DD-A2B110CD4A6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66314" y="1237543"/>
            <a:ext cx="2718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07EE4A-9745-3787-CBB4-05098358875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54314" y="1237543"/>
            <a:ext cx="2430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1F4915D-F1E1-D208-25B6-FBEAA653686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42314" y="1237543"/>
            <a:ext cx="2142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C7D280B-34FA-F590-DFA6-110A06BF05C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0314" y="1237543"/>
            <a:ext cx="1854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C165CA2-3B64-5086-20A4-17B300CEE36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18314" y="1237543"/>
            <a:ext cx="1566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607E58-2166-37CC-AFCC-42193D931BB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06314" y="1237543"/>
            <a:ext cx="1278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13BAA0C-CB2B-E02E-CFD2-748A371D3BA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906373" y="1237543"/>
            <a:ext cx="3278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BE3F10B-AD47-FC12-E075-40548A677D7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94373" y="1237543"/>
            <a:ext cx="2990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33626-81F8-9FF4-514A-8E8DD0EDC2A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82373" y="1237543"/>
            <a:ext cx="2702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BD9E7B9-14A5-9AC1-C00B-501CD532A50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70373" y="1237543"/>
            <a:ext cx="2414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CAC3AEC-F57D-6975-EE3B-AA2F6AE340A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8373" y="1237543"/>
            <a:ext cx="2126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45E2D4C-4675-958E-3D6C-A65734F2C69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46373" y="1237543"/>
            <a:ext cx="1838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EBB6D3F-B345-3A6D-FA13-722C07CCBB6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34373" y="1237543"/>
            <a:ext cx="1550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49905FD-43AD-8AB7-E47F-B7DA3934F2D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22373" y="1237543"/>
            <a:ext cx="1262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B005F3E-58C9-2CD3-4F9C-B9EDBE15E08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0314" y="1237543"/>
            <a:ext cx="3294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829C727-8272-EC72-FC03-FAC6D31FBE1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78314" y="1237543"/>
            <a:ext cx="3006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26F257A-F131-5C3F-9241-72DB5517876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66314" y="1237543"/>
            <a:ext cx="2718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C2FEEE9-3B3B-F24C-3CF1-907C883D79F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54314" y="1237543"/>
            <a:ext cx="2430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FA14BCA-3672-EB1D-A065-F96C6BC8E8D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42314" y="1237543"/>
            <a:ext cx="2142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C713201-EEBC-6D2D-F5D6-AF2385A2274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0314" y="1237543"/>
            <a:ext cx="1854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1F0A458-8782-5CB6-DC39-984096CF284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18314" y="1237543"/>
            <a:ext cx="1566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F5F1C75-B117-B0A5-9A4A-8D8A30C0451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06314" y="1237543"/>
            <a:ext cx="1278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B0F52D0-341F-0A9B-2F24-1622A944C17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9086" y="1237543"/>
            <a:ext cx="3285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B92F021-DE60-7F33-56ED-BB67B29D31B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87086" y="1237543"/>
            <a:ext cx="2997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9DFD016-13FB-C8F0-3499-4BEABA242A2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75086" y="1237543"/>
            <a:ext cx="2709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C1ACFA2-8809-3545-515C-3B53DCC6FDB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63086" y="1237543"/>
            <a:ext cx="2421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4111717-B4E5-072A-70BC-689E586BE52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1086" y="1237543"/>
            <a:ext cx="2133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766E4F7-A0D1-5758-8429-AC3A440859C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9086" y="1237543"/>
            <a:ext cx="1845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5CF8F227-8191-91E5-48F6-DB1790AC9C3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27086" y="1237543"/>
            <a:ext cx="1557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A028077-EA15-A5A8-9E0E-8748B50DD5D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15086" y="1237543"/>
            <a:ext cx="1269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2FADD37-F1EE-1E81-132D-8294812AD14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906373" y="1237543"/>
            <a:ext cx="3278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4983F6-BCD2-E625-BC42-F8AF0C2B1AE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94373" y="1237543"/>
            <a:ext cx="2990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6A23DA0-9DBD-B104-4AAC-172F76AB93AA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82373" y="1237543"/>
            <a:ext cx="2702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76931F9-AA34-6B9F-7DA6-420F1D54DBB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70373" y="1237543"/>
            <a:ext cx="2414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CA7A51C-0362-4DAE-1501-2A4EB5DBF44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8373" y="1237543"/>
            <a:ext cx="2126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65AC678-0CDA-D9B8-8C50-E7028066B43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46373" y="1237543"/>
            <a:ext cx="1838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076D44C-D696-CCDC-7CF9-C1F2A9B724B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34373" y="1237543"/>
            <a:ext cx="1550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7A9CF-767E-0195-6FAE-1E3837C9607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22373" y="1237543"/>
            <a:ext cx="1262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A243422-2AFA-CF62-FF6A-E5121C006A7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906373" y="1237543"/>
            <a:ext cx="3278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5D80A05-35E0-89DD-1C5D-AED5B4AEE353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194373" y="1237543"/>
            <a:ext cx="299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6365A718-9169-7459-76F9-43210C606030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482373" y="1237543"/>
            <a:ext cx="270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F14C6CC-49A5-FF49-5E11-46CE8F1DC2D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770373" y="1237543"/>
            <a:ext cx="2414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88D955B-3E77-E5E1-6C57-401D0ECC3AA9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058373" y="1237543"/>
            <a:ext cx="212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D01995E-E69C-8DE5-20D9-E5097BDA2DD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346373" y="1237543"/>
            <a:ext cx="1838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9AD53BE-E670-1E80-2A39-4B58E0FACA41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634373" y="1237543"/>
            <a:ext cx="155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E402AD1-00EA-80E3-2A07-008858BEEFBB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922373" y="1237543"/>
            <a:ext cx="126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3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49460E-4439-C5F0-8859-281681E7F340}"/>
              </a:ext>
            </a:extLst>
          </p:cNvPr>
          <p:cNvGrpSpPr/>
          <p:nvPr/>
        </p:nvGrpSpPr>
        <p:grpSpPr>
          <a:xfrm>
            <a:off x="1611086" y="805543"/>
            <a:ext cx="2304000" cy="2304000"/>
            <a:chOff x="1611086" y="805543"/>
            <a:chExt cx="2304000" cy="2304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4D259-084C-CECC-52B2-A66C6CCAC8A9}"/>
                </a:ext>
              </a:extLst>
            </p:cNvPr>
            <p:cNvSpPr/>
            <p:nvPr/>
          </p:nvSpPr>
          <p:spPr>
            <a:xfrm>
              <a:off x="1611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BFF0D0-A448-0CD0-A888-CDA9392312A2}"/>
                </a:ext>
              </a:extLst>
            </p:cNvPr>
            <p:cNvSpPr/>
            <p:nvPr/>
          </p:nvSpPr>
          <p:spPr>
            <a:xfrm>
              <a:off x="1899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A7DBC-D6A6-B015-94BE-A0D64F58291A}"/>
                </a:ext>
              </a:extLst>
            </p:cNvPr>
            <p:cNvSpPr/>
            <p:nvPr/>
          </p:nvSpPr>
          <p:spPr>
            <a:xfrm>
              <a:off x="2187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CB493A-C050-6F90-1916-F7335B7A83CA}"/>
                </a:ext>
              </a:extLst>
            </p:cNvPr>
            <p:cNvSpPr/>
            <p:nvPr/>
          </p:nvSpPr>
          <p:spPr>
            <a:xfrm>
              <a:off x="2475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9323B5-6CD4-7AB6-D973-C4027A7F5BE3}"/>
                </a:ext>
              </a:extLst>
            </p:cNvPr>
            <p:cNvSpPr/>
            <p:nvPr/>
          </p:nvSpPr>
          <p:spPr>
            <a:xfrm>
              <a:off x="2763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5F3534-6B4A-E8E2-E330-83A1B8FEA446}"/>
                </a:ext>
              </a:extLst>
            </p:cNvPr>
            <p:cNvSpPr/>
            <p:nvPr/>
          </p:nvSpPr>
          <p:spPr>
            <a:xfrm>
              <a:off x="3051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A41363-4980-2AE6-4C16-7D07CFDE7425}"/>
                </a:ext>
              </a:extLst>
            </p:cNvPr>
            <p:cNvSpPr/>
            <p:nvPr/>
          </p:nvSpPr>
          <p:spPr>
            <a:xfrm>
              <a:off x="3339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01A6E3-3EE9-CD9F-902C-82A8AB7E591D}"/>
                </a:ext>
              </a:extLst>
            </p:cNvPr>
            <p:cNvSpPr/>
            <p:nvPr/>
          </p:nvSpPr>
          <p:spPr>
            <a:xfrm>
              <a:off x="3627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C682E6-B014-4080-7A40-9014A997E2E8}"/>
                </a:ext>
              </a:extLst>
            </p:cNvPr>
            <p:cNvSpPr/>
            <p:nvPr/>
          </p:nvSpPr>
          <p:spPr>
            <a:xfrm>
              <a:off x="1611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5C13D7-81F8-E9B5-1C03-00AA77D624C1}"/>
                </a:ext>
              </a:extLst>
            </p:cNvPr>
            <p:cNvSpPr/>
            <p:nvPr/>
          </p:nvSpPr>
          <p:spPr>
            <a:xfrm>
              <a:off x="1899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7FAE09-67E8-1004-8B89-81A3FAACAE95}"/>
                </a:ext>
              </a:extLst>
            </p:cNvPr>
            <p:cNvSpPr/>
            <p:nvPr/>
          </p:nvSpPr>
          <p:spPr>
            <a:xfrm>
              <a:off x="2187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8D710F-2964-3300-701E-39F157E32D47}"/>
                </a:ext>
              </a:extLst>
            </p:cNvPr>
            <p:cNvSpPr/>
            <p:nvPr/>
          </p:nvSpPr>
          <p:spPr>
            <a:xfrm>
              <a:off x="2475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18359B-E6DA-172B-468E-0C1874CA22F1}"/>
                </a:ext>
              </a:extLst>
            </p:cNvPr>
            <p:cNvSpPr/>
            <p:nvPr/>
          </p:nvSpPr>
          <p:spPr>
            <a:xfrm>
              <a:off x="2763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CC63F7-8388-41FF-06B6-42079B66867F}"/>
                </a:ext>
              </a:extLst>
            </p:cNvPr>
            <p:cNvSpPr/>
            <p:nvPr/>
          </p:nvSpPr>
          <p:spPr>
            <a:xfrm>
              <a:off x="3051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A53660-A168-580D-3FA8-83141F916453}"/>
                </a:ext>
              </a:extLst>
            </p:cNvPr>
            <p:cNvSpPr/>
            <p:nvPr/>
          </p:nvSpPr>
          <p:spPr>
            <a:xfrm>
              <a:off x="3339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3E8A23-FB8E-FD78-D0F8-303C1931AC21}"/>
                </a:ext>
              </a:extLst>
            </p:cNvPr>
            <p:cNvSpPr/>
            <p:nvPr/>
          </p:nvSpPr>
          <p:spPr>
            <a:xfrm>
              <a:off x="3627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E619E7-A425-6DCF-A23E-8787469A735E}"/>
                </a:ext>
              </a:extLst>
            </p:cNvPr>
            <p:cNvSpPr/>
            <p:nvPr/>
          </p:nvSpPr>
          <p:spPr>
            <a:xfrm>
              <a:off x="1611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1DBBD0-6A73-8BC6-58D6-8F5EA935EBE4}"/>
                </a:ext>
              </a:extLst>
            </p:cNvPr>
            <p:cNvSpPr/>
            <p:nvPr/>
          </p:nvSpPr>
          <p:spPr>
            <a:xfrm>
              <a:off x="1899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1E1348-DEF9-28F4-4877-C42A3DC3E92E}"/>
                </a:ext>
              </a:extLst>
            </p:cNvPr>
            <p:cNvSpPr/>
            <p:nvPr/>
          </p:nvSpPr>
          <p:spPr>
            <a:xfrm>
              <a:off x="2187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C854E7-D4AC-6462-F540-E79944A6F535}"/>
                </a:ext>
              </a:extLst>
            </p:cNvPr>
            <p:cNvSpPr/>
            <p:nvPr/>
          </p:nvSpPr>
          <p:spPr>
            <a:xfrm>
              <a:off x="2475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1FFC50-F111-41EA-4F16-DEFB3FA37DCF}"/>
                </a:ext>
              </a:extLst>
            </p:cNvPr>
            <p:cNvSpPr/>
            <p:nvPr/>
          </p:nvSpPr>
          <p:spPr>
            <a:xfrm>
              <a:off x="2763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FA0974-FC82-790E-6515-1FA4DB48B6A3}"/>
                </a:ext>
              </a:extLst>
            </p:cNvPr>
            <p:cNvSpPr/>
            <p:nvPr/>
          </p:nvSpPr>
          <p:spPr>
            <a:xfrm>
              <a:off x="3051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1498D5-C696-41EC-2B7D-A4E2C852D98D}"/>
                </a:ext>
              </a:extLst>
            </p:cNvPr>
            <p:cNvSpPr/>
            <p:nvPr/>
          </p:nvSpPr>
          <p:spPr>
            <a:xfrm>
              <a:off x="3339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B6E590-3E5A-E5CC-1EC2-BDA31907E013}"/>
                </a:ext>
              </a:extLst>
            </p:cNvPr>
            <p:cNvSpPr/>
            <p:nvPr/>
          </p:nvSpPr>
          <p:spPr>
            <a:xfrm>
              <a:off x="3627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B846D5-CBAB-6940-163C-9A740031302F}"/>
                </a:ext>
              </a:extLst>
            </p:cNvPr>
            <p:cNvSpPr/>
            <p:nvPr/>
          </p:nvSpPr>
          <p:spPr>
            <a:xfrm>
              <a:off x="1611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78A1A1-79B0-9FB8-BE59-3624FFA47110}"/>
                </a:ext>
              </a:extLst>
            </p:cNvPr>
            <p:cNvSpPr/>
            <p:nvPr/>
          </p:nvSpPr>
          <p:spPr>
            <a:xfrm>
              <a:off x="1899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0576FF-DDF1-3036-C177-60D3F1C16676}"/>
                </a:ext>
              </a:extLst>
            </p:cNvPr>
            <p:cNvSpPr/>
            <p:nvPr/>
          </p:nvSpPr>
          <p:spPr>
            <a:xfrm>
              <a:off x="2187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D0665A-A6B7-5C88-AED0-54B813D31BAF}"/>
                </a:ext>
              </a:extLst>
            </p:cNvPr>
            <p:cNvSpPr/>
            <p:nvPr/>
          </p:nvSpPr>
          <p:spPr>
            <a:xfrm>
              <a:off x="2475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7AE3A4-CEB8-EC3E-7C45-E257862A5178}"/>
                </a:ext>
              </a:extLst>
            </p:cNvPr>
            <p:cNvSpPr/>
            <p:nvPr/>
          </p:nvSpPr>
          <p:spPr>
            <a:xfrm>
              <a:off x="2763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4B0A38-AC67-1DC9-6207-C268D789C427}"/>
                </a:ext>
              </a:extLst>
            </p:cNvPr>
            <p:cNvSpPr/>
            <p:nvPr/>
          </p:nvSpPr>
          <p:spPr>
            <a:xfrm>
              <a:off x="3051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AA745-8BD7-297D-6550-79A3597B699D}"/>
                </a:ext>
              </a:extLst>
            </p:cNvPr>
            <p:cNvSpPr/>
            <p:nvPr/>
          </p:nvSpPr>
          <p:spPr>
            <a:xfrm>
              <a:off x="3339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48163F-CDE7-810B-28C7-7DE1037EB1E2}"/>
                </a:ext>
              </a:extLst>
            </p:cNvPr>
            <p:cNvSpPr/>
            <p:nvPr/>
          </p:nvSpPr>
          <p:spPr>
            <a:xfrm>
              <a:off x="3627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86DF6D-EF4A-92F4-66DC-249D1B7F7259}"/>
                </a:ext>
              </a:extLst>
            </p:cNvPr>
            <p:cNvSpPr/>
            <p:nvPr/>
          </p:nvSpPr>
          <p:spPr>
            <a:xfrm>
              <a:off x="1611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29B966-A93C-8438-0D3C-1FDDB0290C17}"/>
                </a:ext>
              </a:extLst>
            </p:cNvPr>
            <p:cNvSpPr/>
            <p:nvPr/>
          </p:nvSpPr>
          <p:spPr>
            <a:xfrm>
              <a:off x="1899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E5788F-19FA-46A3-CFF6-301FD9D4A306}"/>
                </a:ext>
              </a:extLst>
            </p:cNvPr>
            <p:cNvSpPr/>
            <p:nvPr/>
          </p:nvSpPr>
          <p:spPr>
            <a:xfrm>
              <a:off x="2187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EFFBA4-BF38-0856-F8F6-610D5B0FD9A0}"/>
                </a:ext>
              </a:extLst>
            </p:cNvPr>
            <p:cNvSpPr/>
            <p:nvPr/>
          </p:nvSpPr>
          <p:spPr>
            <a:xfrm>
              <a:off x="2475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E139AA-62F0-1A4C-F931-0872CB3BB476}"/>
                </a:ext>
              </a:extLst>
            </p:cNvPr>
            <p:cNvSpPr/>
            <p:nvPr/>
          </p:nvSpPr>
          <p:spPr>
            <a:xfrm>
              <a:off x="2763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B9B2D9-86C3-4234-BBD0-43B964F60288}"/>
                </a:ext>
              </a:extLst>
            </p:cNvPr>
            <p:cNvSpPr/>
            <p:nvPr/>
          </p:nvSpPr>
          <p:spPr>
            <a:xfrm>
              <a:off x="3051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F8988B-6889-38FE-8333-079426B10456}"/>
                </a:ext>
              </a:extLst>
            </p:cNvPr>
            <p:cNvSpPr/>
            <p:nvPr/>
          </p:nvSpPr>
          <p:spPr>
            <a:xfrm>
              <a:off x="3339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A41DB8-EF71-709F-5CC8-80533F2CB580}"/>
                </a:ext>
              </a:extLst>
            </p:cNvPr>
            <p:cNvSpPr/>
            <p:nvPr/>
          </p:nvSpPr>
          <p:spPr>
            <a:xfrm>
              <a:off x="3627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A19B0F-9615-9BB3-6801-AA9AEC8961A8}"/>
                </a:ext>
              </a:extLst>
            </p:cNvPr>
            <p:cNvSpPr/>
            <p:nvPr/>
          </p:nvSpPr>
          <p:spPr>
            <a:xfrm>
              <a:off x="1611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8953F7-9FA8-92CF-5F66-9BB630BD3614}"/>
                </a:ext>
              </a:extLst>
            </p:cNvPr>
            <p:cNvSpPr/>
            <p:nvPr/>
          </p:nvSpPr>
          <p:spPr>
            <a:xfrm>
              <a:off x="1899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CFCBEF-5645-2398-A7F2-B656332D8E05}"/>
                </a:ext>
              </a:extLst>
            </p:cNvPr>
            <p:cNvSpPr/>
            <p:nvPr/>
          </p:nvSpPr>
          <p:spPr>
            <a:xfrm>
              <a:off x="2187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8DD1C02-6925-59CB-1AA3-7A4E011E21B9}"/>
                </a:ext>
              </a:extLst>
            </p:cNvPr>
            <p:cNvSpPr/>
            <p:nvPr/>
          </p:nvSpPr>
          <p:spPr>
            <a:xfrm>
              <a:off x="2475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898220-88F0-336F-9AE6-FEAD40B355C7}"/>
                </a:ext>
              </a:extLst>
            </p:cNvPr>
            <p:cNvSpPr/>
            <p:nvPr/>
          </p:nvSpPr>
          <p:spPr>
            <a:xfrm>
              <a:off x="2763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EAFB8C-4375-D85C-0538-21A722645875}"/>
                </a:ext>
              </a:extLst>
            </p:cNvPr>
            <p:cNvSpPr/>
            <p:nvPr/>
          </p:nvSpPr>
          <p:spPr>
            <a:xfrm>
              <a:off x="3051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C3FDF9-72A7-C98F-3326-2C8D6D83CDF7}"/>
                </a:ext>
              </a:extLst>
            </p:cNvPr>
            <p:cNvSpPr/>
            <p:nvPr/>
          </p:nvSpPr>
          <p:spPr>
            <a:xfrm>
              <a:off x="3339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652C66-B7C1-0E4C-DA79-3CF88FFE7FDB}"/>
                </a:ext>
              </a:extLst>
            </p:cNvPr>
            <p:cNvSpPr/>
            <p:nvPr/>
          </p:nvSpPr>
          <p:spPr>
            <a:xfrm>
              <a:off x="3627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60FA52-8545-8A85-8B0C-B566D8A5A630}"/>
                </a:ext>
              </a:extLst>
            </p:cNvPr>
            <p:cNvSpPr/>
            <p:nvPr/>
          </p:nvSpPr>
          <p:spPr>
            <a:xfrm>
              <a:off x="1611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0BD0AFF-84AB-DD65-4794-A42CF41DB1EB}"/>
                </a:ext>
              </a:extLst>
            </p:cNvPr>
            <p:cNvSpPr/>
            <p:nvPr/>
          </p:nvSpPr>
          <p:spPr>
            <a:xfrm>
              <a:off x="1899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09BD7F-453E-9FCE-5E1D-EC3E3F7B4C57}"/>
                </a:ext>
              </a:extLst>
            </p:cNvPr>
            <p:cNvSpPr/>
            <p:nvPr/>
          </p:nvSpPr>
          <p:spPr>
            <a:xfrm>
              <a:off x="2187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4B9368-0E35-A291-0D4F-F659CF224C17}"/>
                </a:ext>
              </a:extLst>
            </p:cNvPr>
            <p:cNvSpPr/>
            <p:nvPr/>
          </p:nvSpPr>
          <p:spPr>
            <a:xfrm>
              <a:off x="2475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6A0B06-DED6-8D0A-F401-F63481D88EFA}"/>
                </a:ext>
              </a:extLst>
            </p:cNvPr>
            <p:cNvSpPr/>
            <p:nvPr/>
          </p:nvSpPr>
          <p:spPr>
            <a:xfrm>
              <a:off x="2763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86171B5-5C53-23FC-73B7-BF787E92A72E}"/>
                </a:ext>
              </a:extLst>
            </p:cNvPr>
            <p:cNvSpPr/>
            <p:nvPr/>
          </p:nvSpPr>
          <p:spPr>
            <a:xfrm>
              <a:off x="3051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81AA69-8F5E-B0D5-33AD-7539CA8BB876}"/>
                </a:ext>
              </a:extLst>
            </p:cNvPr>
            <p:cNvSpPr/>
            <p:nvPr/>
          </p:nvSpPr>
          <p:spPr>
            <a:xfrm>
              <a:off x="3339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577BD7-5229-8A07-FBBA-0251C68A1DDA}"/>
                </a:ext>
              </a:extLst>
            </p:cNvPr>
            <p:cNvSpPr/>
            <p:nvPr/>
          </p:nvSpPr>
          <p:spPr>
            <a:xfrm>
              <a:off x="3627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76B7C5-CCA9-042C-4C64-4CBE29173C72}"/>
                </a:ext>
              </a:extLst>
            </p:cNvPr>
            <p:cNvSpPr/>
            <p:nvPr/>
          </p:nvSpPr>
          <p:spPr>
            <a:xfrm>
              <a:off x="1611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80ECAC-85C9-73A0-F7F7-DCFCED8FD452}"/>
                </a:ext>
              </a:extLst>
            </p:cNvPr>
            <p:cNvSpPr/>
            <p:nvPr/>
          </p:nvSpPr>
          <p:spPr>
            <a:xfrm>
              <a:off x="1899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55E9F80-77BE-B63A-83F5-DF2BE98B85C3}"/>
                </a:ext>
              </a:extLst>
            </p:cNvPr>
            <p:cNvSpPr/>
            <p:nvPr/>
          </p:nvSpPr>
          <p:spPr>
            <a:xfrm>
              <a:off x="2187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D59881-E1EF-618C-206F-A4D65ABDBE81}"/>
                </a:ext>
              </a:extLst>
            </p:cNvPr>
            <p:cNvSpPr/>
            <p:nvPr/>
          </p:nvSpPr>
          <p:spPr>
            <a:xfrm>
              <a:off x="2475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467673-5F4A-696B-58E6-574A6D68E121}"/>
                </a:ext>
              </a:extLst>
            </p:cNvPr>
            <p:cNvSpPr/>
            <p:nvPr/>
          </p:nvSpPr>
          <p:spPr>
            <a:xfrm>
              <a:off x="2763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512B50-93B8-CD3B-16B6-B86111790B44}"/>
                </a:ext>
              </a:extLst>
            </p:cNvPr>
            <p:cNvSpPr/>
            <p:nvPr/>
          </p:nvSpPr>
          <p:spPr>
            <a:xfrm>
              <a:off x="3051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7AC91E6-B5AE-897D-44F7-C0776A25095B}"/>
                </a:ext>
              </a:extLst>
            </p:cNvPr>
            <p:cNvSpPr/>
            <p:nvPr/>
          </p:nvSpPr>
          <p:spPr>
            <a:xfrm>
              <a:off x="3339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E17120-14E6-1528-CE3A-0355E0B693AA}"/>
                </a:ext>
              </a:extLst>
            </p:cNvPr>
            <p:cNvSpPr/>
            <p:nvPr/>
          </p:nvSpPr>
          <p:spPr>
            <a:xfrm>
              <a:off x="3627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67ECD78-782A-C008-06EC-DBC89767E8CE}"/>
              </a:ext>
            </a:extLst>
          </p:cNvPr>
          <p:cNvSpPr/>
          <p:nvPr/>
        </p:nvSpPr>
        <p:spPr>
          <a:xfrm>
            <a:off x="547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F7B623-42B6-2ADE-064F-2BD3D3C04B5B}"/>
              </a:ext>
            </a:extLst>
          </p:cNvPr>
          <p:cNvSpPr/>
          <p:nvPr/>
        </p:nvSpPr>
        <p:spPr>
          <a:xfrm>
            <a:off x="576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DE7D07-8674-9352-2EDE-7D6538D10410}"/>
              </a:ext>
            </a:extLst>
          </p:cNvPr>
          <p:cNvSpPr/>
          <p:nvPr/>
        </p:nvSpPr>
        <p:spPr>
          <a:xfrm>
            <a:off x="6048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AC094-F553-FDEB-EC34-1CF058B13811}"/>
              </a:ext>
            </a:extLst>
          </p:cNvPr>
          <p:cNvSpPr/>
          <p:nvPr/>
        </p:nvSpPr>
        <p:spPr>
          <a:xfrm>
            <a:off x="6336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38AE41-C618-16C7-00ED-9C0E1D893D81}"/>
              </a:ext>
            </a:extLst>
          </p:cNvPr>
          <p:cNvSpPr/>
          <p:nvPr/>
        </p:nvSpPr>
        <p:spPr>
          <a:xfrm>
            <a:off x="662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101DBD-4659-9DEB-2CA0-2524F9CFA3A9}"/>
              </a:ext>
            </a:extLst>
          </p:cNvPr>
          <p:cNvSpPr/>
          <p:nvPr/>
        </p:nvSpPr>
        <p:spPr>
          <a:xfrm>
            <a:off x="691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3F20F1E-4B84-149D-91DB-D4C62D571898}"/>
              </a:ext>
            </a:extLst>
          </p:cNvPr>
          <p:cNvSpPr/>
          <p:nvPr/>
        </p:nvSpPr>
        <p:spPr>
          <a:xfrm>
            <a:off x="547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D7C19A-0B1A-1A18-203E-5B3D09FF1131}"/>
              </a:ext>
            </a:extLst>
          </p:cNvPr>
          <p:cNvSpPr/>
          <p:nvPr/>
        </p:nvSpPr>
        <p:spPr>
          <a:xfrm>
            <a:off x="576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2EC186-2074-6595-899C-3430E2C4E98D}"/>
              </a:ext>
            </a:extLst>
          </p:cNvPr>
          <p:cNvSpPr/>
          <p:nvPr/>
        </p:nvSpPr>
        <p:spPr>
          <a:xfrm>
            <a:off x="6048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74FF3C-473C-5C52-099E-34B9F682F368}"/>
              </a:ext>
            </a:extLst>
          </p:cNvPr>
          <p:cNvSpPr/>
          <p:nvPr/>
        </p:nvSpPr>
        <p:spPr>
          <a:xfrm>
            <a:off x="6336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6B3145-6236-4F5E-F9A8-97C241362312}"/>
              </a:ext>
            </a:extLst>
          </p:cNvPr>
          <p:cNvSpPr/>
          <p:nvPr/>
        </p:nvSpPr>
        <p:spPr>
          <a:xfrm>
            <a:off x="662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68F16A-75CC-A463-3160-E9F0719C8569}"/>
              </a:ext>
            </a:extLst>
          </p:cNvPr>
          <p:cNvSpPr/>
          <p:nvPr/>
        </p:nvSpPr>
        <p:spPr>
          <a:xfrm>
            <a:off x="691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A8E184-9492-A243-C1F3-BB77276A992E}"/>
              </a:ext>
            </a:extLst>
          </p:cNvPr>
          <p:cNvSpPr/>
          <p:nvPr/>
        </p:nvSpPr>
        <p:spPr>
          <a:xfrm>
            <a:off x="547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15DA15-8163-1F7F-B6E7-3EF70E444EA9}"/>
              </a:ext>
            </a:extLst>
          </p:cNvPr>
          <p:cNvSpPr/>
          <p:nvPr/>
        </p:nvSpPr>
        <p:spPr>
          <a:xfrm>
            <a:off x="576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AC387A-7C57-B65F-905B-A734D974D984}"/>
              </a:ext>
            </a:extLst>
          </p:cNvPr>
          <p:cNvSpPr/>
          <p:nvPr/>
        </p:nvSpPr>
        <p:spPr>
          <a:xfrm>
            <a:off x="6048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D5BF91-855E-7BE9-CD1D-2AF14EB016DC}"/>
              </a:ext>
            </a:extLst>
          </p:cNvPr>
          <p:cNvSpPr/>
          <p:nvPr/>
        </p:nvSpPr>
        <p:spPr>
          <a:xfrm>
            <a:off x="6336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7C84CD-87FA-6E06-75A9-6DDF0EFEC1A9}"/>
              </a:ext>
            </a:extLst>
          </p:cNvPr>
          <p:cNvSpPr/>
          <p:nvPr/>
        </p:nvSpPr>
        <p:spPr>
          <a:xfrm>
            <a:off x="662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12839C-F0CB-9287-B921-0F4FA41F384D}"/>
              </a:ext>
            </a:extLst>
          </p:cNvPr>
          <p:cNvSpPr/>
          <p:nvPr/>
        </p:nvSpPr>
        <p:spPr>
          <a:xfrm>
            <a:off x="691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1893A-7F55-1DFA-3794-8FD872DBF27D}"/>
              </a:ext>
            </a:extLst>
          </p:cNvPr>
          <p:cNvSpPr/>
          <p:nvPr/>
        </p:nvSpPr>
        <p:spPr>
          <a:xfrm>
            <a:off x="547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96A5FB-12E8-5A74-D4AC-56703EBECD3A}"/>
              </a:ext>
            </a:extLst>
          </p:cNvPr>
          <p:cNvSpPr/>
          <p:nvPr/>
        </p:nvSpPr>
        <p:spPr>
          <a:xfrm>
            <a:off x="576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FC84BC-84E8-7DA6-D4F0-B9878A9B942E}"/>
              </a:ext>
            </a:extLst>
          </p:cNvPr>
          <p:cNvSpPr/>
          <p:nvPr/>
        </p:nvSpPr>
        <p:spPr>
          <a:xfrm>
            <a:off x="6048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105DA9-05C1-FEFB-F45D-5912EC11E0EF}"/>
              </a:ext>
            </a:extLst>
          </p:cNvPr>
          <p:cNvSpPr/>
          <p:nvPr/>
        </p:nvSpPr>
        <p:spPr>
          <a:xfrm>
            <a:off x="6336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3CF6B9-5FE8-C474-9779-E42FD177EEB8}"/>
              </a:ext>
            </a:extLst>
          </p:cNvPr>
          <p:cNvSpPr/>
          <p:nvPr/>
        </p:nvSpPr>
        <p:spPr>
          <a:xfrm>
            <a:off x="662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2D82B-B511-0590-0FE6-DF1E26DEAAB7}"/>
              </a:ext>
            </a:extLst>
          </p:cNvPr>
          <p:cNvSpPr/>
          <p:nvPr/>
        </p:nvSpPr>
        <p:spPr>
          <a:xfrm>
            <a:off x="691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4AD7B2-17DA-406A-7184-8F8B6168166C}"/>
              </a:ext>
            </a:extLst>
          </p:cNvPr>
          <p:cNvSpPr/>
          <p:nvPr/>
        </p:nvSpPr>
        <p:spPr>
          <a:xfrm>
            <a:off x="547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5B46FF-68F9-A169-A015-D3A390A8A824}"/>
              </a:ext>
            </a:extLst>
          </p:cNvPr>
          <p:cNvSpPr/>
          <p:nvPr/>
        </p:nvSpPr>
        <p:spPr>
          <a:xfrm>
            <a:off x="576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352EE8-8416-AF23-FEA3-0A776EAC5343}"/>
              </a:ext>
            </a:extLst>
          </p:cNvPr>
          <p:cNvSpPr/>
          <p:nvPr/>
        </p:nvSpPr>
        <p:spPr>
          <a:xfrm>
            <a:off x="6048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7769EB-0E34-8352-2F07-E6F97CD1DC30}"/>
              </a:ext>
            </a:extLst>
          </p:cNvPr>
          <p:cNvSpPr/>
          <p:nvPr/>
        </p:nvSpPr>
        <p:spPr>
          <a:xfrm>
            <a:off x="6336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194A6C-BFAA-06FA-F55B-95C0CBEA488A}"/>
              </a:ext>
            </a:extLst>
          </p:cNvPr>
          <p:cNvSpPr/>
          <p:nvPr/>
        </p:nvSpPr>
        <p:spPr>
          <a:xfrm>
            <a:off x="662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C80721-C0E2-2119-9E6E-631A158778E5}"/>
              </a:ext>
            </a:extLst>
          </p:cNvPr>
          <p:cNvSpPr/>
          <p:nvPr/>
        </p:nvSpPr>
        <p:spPr>
          <a:xfrm>
            <a:off x="691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F07916-DAFE-D7A4-D0B3-88AD1F996674}"/>
              </a:ext>
            </a:extLst>
          </p:cNvPr>
          <p:cNvSpPr/>
          <p:nvPr/>
        </p:nvSpPr>
        <p:spPr>
          <a:xfrm>
            <a:off x="547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AE6037-FC98-FDCD-DBC9-177BE30E43B7}"/>
              </a:ext>
            </a:extLst>
          </p:cNvPr>
          <p:cNvSpPr/>
          <p:nvPr/>
        </p:nvSpPr>
        <p:spPr>
          <a:xfrm>
            <a:off x="576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263556-82A6-23AC-C0EE-6A0DD5EE72AD}"/>
              </a:ext>
            </a:extLst>
          </p:cNvPr>
          <p:cNvSpPr/>
          <p:nvPr/>
        </p:nvSpPr>
        <p:spPr>
          <a:xfrm>
            <a:off x="6048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C8B723-7929-B436-33D2-A55D0350863B}"/>
              </a:ext>
            </a:extLst>
          </p:cNvPr>
          <p:cNvSpPr/>
          <p:nvPr/>
        </p:nvSpPr>
        <p:spPr>
          <a:xfrm>
            <a:off x="6336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8900D8-808F-6381-2B40-985A769D9905}"/>
              </a:ext>
            </a:extLst>
          </p:cNvPr>
          <p:cNvSpPr/>
          <p:nvPr/>
        </p:nvSpPr>
        <p:spPr>
          <a:xfrm>
            <a:off x="662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749904-74E8-72CB-40DB-A0D5D7B10D17}"/>
              </a:ext>
            </a:extLst>
          </p:cNvPr>
          <p:cNvSpPr/>
          <p:nvPr/>
        </p:nvSpPr>
        <p:spPr>
          <a:xfrm>
            <a:off x="691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EC22F-54FE-7BE6-B106-B021FD82CDE2}"/>
              </a:ext>
            </a:extLst>
          </p:cNvPr>
          <p:cNvSpPr/>
          <p:nvPr/>
        </p:nvSpPr>
        <p:spPr>
          <a:xfrm>
            <a:off x="1611086" y="2245543"/>
            <a:ext cx="864000" cy="86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2BD46-D3AD-1CAF-65DE-A3118A4D273A}"/>
              </a:ext>
            </a:extLst>
          </p:cNvPr>
          <p:cNvSpPr/>
          <p:nvPr/>
        </p:nvSpPr>
        <p:spPr>
          <a:xfrm>
            <a:off x="3051086" y="805543"/>
            <a:ext cx="864000" cy="86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85EA2C5-AB29-6781-C6D9-F808753EBF75}"/>
              </a:ext>
            </a:extLst>
          </p:cNvPr>
          <p:cNvCxnSpPr/>
          <p:nvPr/>
        </p:nvCxnSpPr>
        <p:spPr>
          <a:xfrm>
            <a:off x="3915086" y="805543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51610C-A527-24DB-96E8-9231E7C204D4}"/>
              </a:ext>
            </a:extLst>
          </p:cNvPr>
          <p:cNvSpPr/>
          <p:nvPr/>
        </p:nvSpPr>
        <p:spPr>
          <a:xfrm>
            <a:off x="6894960" y="1118746"/>
            <a:ext cx="288000" cy="262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2E288F-6E16-53CF-7982-FF2784876631}"/>
              </a:ext>
            </a:extLst>
          </p:cNvPr>
          <p:cNvSpPr/>
          <p:nvPr/>
        </p:nvSpPr>
        <p:spPr>
          <a:xfrm>
            <a:off x="5472603" y="2546144"/>
            <a:ext cx="288000" cy="262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0909683-EC8E-1FD8-8F98-8709685A78C6}"/>
              </a:ext>
            </a:extLst>
          </p:cNvPr>
          <p:cNvCxnSpPr>
            <a:cxnSpLocks/>
          </p:cNvCxnSpPr>
          <p:nvPr/>
        </p:nvCxnSpPr>
        <p:spPr>
          <a:xfrm flipV="1">
            <a:off x="3915086" y="1394144"/>
            <a:ext cx="3285517" cy="2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A66B20E-4C9A-8E2F-A4EE-4D714E3DF726}"/>
              </a:ext>
            </a:extLst>
          </p:cNvPr>
          <p:cNvCxnSpPr>
            <a:cxnSpLocks/>
          </p:cNvCxnSpPr>
          <p:nvPr/>
        </p:nvCxnSpPr>
        <p:spPr>
          <a:xfrm flipV="1">
            <a:off x="2475086" y="2847599"/>
            <a:ext cx="3285517" cy="2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6076B0C-4287-521C-F24B-5AB565C031DF}"/>
              </a:ext>
            </a:extLst>
          </p:cNvPr>
          <p:cNvCxnSpPr/>
          <p:nvPr/>
        </p:nvCxnSpPr>
        <p:spPr>
          <a:xfrm>
            <a:off x="2475085" y="2226214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DA341D-84FD-DF41-FEE1-0BBE60A1B90D}"/>
              </a:ext>
            </a:extLst>
          </p:cNvPr>
          <p:cNvSpPr/>
          <p:nvPr/>
        </p:nvSpPr>
        <p:spPr>
          <a:xfrm>
            <a:off x="1386782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59EE68-143A-11AB-D05A-907D5646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60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A85D75-382E-C1A4-3719-738C43B3A0EB}"/>
              </a:ext>
            </a:extLst>
          </p:cNvPr>
          <p:cNvSpPr/>
          <p:nvPr/>
        </p:nvSpPr>
        <p:spPr>
          <a:xfrm>
            <a:off x="4429330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99B64F-3F45-2C14-E118-262429F9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99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929C9-5149-1F41-60FD-DE28EA7F4B66}"/>
              </a:ext>
            </a:extLst>
          </p:cNvPr>
          <p:cNvSpPr/>
          <p:nvPr/>
        </p:nvSpPr>
        <p:spPr>
          <a:xfrm>
            <a:off x="7471878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8DFE66-EAAB-198E-9165-7FB9DA1E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615">
            <a:off x="8087313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D2875B-D412-5664-E648-0FD47871A883}"/>
              </a:ext>
            </a:extLst>
          </p:cNvPr>
          <p:cNvSpPr/>
          <p:nvPr/>
        </p:nvSpPr>
        <p:spPr>
          <a:xfrm rot="5400000">
            <a:off x="930728" y="2294165"/>
            <a:ext cx="1698171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8F3C3-8336-042E-D361-46A1F7CE58C5}"/>
              </a:ext>
            </a:extLst>
          </p:cNvPr>
          <p:cNvSpPr/>
          <p:nvPr/>
        </p:nvSpPr>
        <p:spPr>
          <a:xfrm>
            <a:off x="2971800" y="1730829"/>
            <a:ext cx="4425043" cy="169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特徴量抽出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D53D5-D3DC-95EF-FE7E-E76F7D51780C}"/>
              </a:ext>
            </a:extLst>
          </p:cNvPr>
          <p:cNvSpPr/>
          <p:nvPr/>
        </p:nvSpPr>
        <p:spPr>
          <a:xfrm>
            <a:off x="7674429" y="1730828"/>
            <a:ext cx="429986" cy="169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識別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3A36B-539F-EEC9-7F74-F8256B773636}"/>
              </a:ext>
            </a:extLst>
          </p:cNvPr>
          <p:cNvSpPr/>
          <p:nvPr/>
        </p:nvSpPr>
        <p:spPr>
          <a:xfrm rot="5400000">
            <a:off x="8648701" y="2294163"/>
            <a:ext cx="1698171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Output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9891ED7-2F31-D50D-7439-4F10C99B462D}"/>
              </a:ext>
            </a:extLst>
          </p:cNvPr>
          <p:cNvSpPr/>
          <p:nvPr/>
        </p:nvSpPr>
        <p:spPr>
          <a:xfrm>
            <a:off x="2277836" y="2237013"/>
            <a:ext cx="48985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C5B6EBD-863A-ADAB-4CEE-2764F6D18AC5}"/>
              </a:ext>
            </a:extLst>
          </p:cNvPr>
          <p:cNvSpPr/>
          <p:nvPr/>
        </p:nvSpPr>
        <p:spPr>
          <a:xfrm>
            <a:off x="8504464" y="2237013"/>
            <a:ext cx="48985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58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21044</TotalTime>
  <Words>24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中田秀基</dc:creator>
  <cp:lastModifiedBy>中田秀基</cp:lastModifiedBy>
  <cp:revision>6</cp:revision>
  <dcterms:created xsi:type="dcterms:W3CDTF">2022-11-21T01:38:54Z</dcterms:created>
  <dcterms:modified xsi:type="dcterms:W3CDTF">2023-01-18T02:31:04Z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2022-11-21T01:44:36Z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77359d4b-1d5a-4725-81ae-ec40f2c11b39</vt:lpwstr>
  </property>
  <property fmtid="{D5CDD505-2E9C-101B-9397-08002B2CF9AE}" pid="8" name="MSIP_Label_ef189ee4-8c06-4307-84f0-b0dc5d58d0ae_ContentBits">
    <vt:lpwstr>8</vt:lpwstr>
  </property>
</Properties>
</file>