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訓連用データ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検証用データ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4</cp:revision>
  <dcterms:created xsi:type="dcterms:W3CDTF">2022-11-21T01:38:54Z</dcterms:created>
  <dcterms:modified xsi:type="dcterms:W3CDTF">2023-01-07T05:03:16Z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