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BDF6-2E43-72E6-2DBA-9667BCB9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A3C2-A65D-CE7F-3788-782876817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93F9-B40F-377C-AA64-667D3A7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61F1-C748-520F-CF6C-B37291E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102A-DAF3-1FFC-B744-B8FFDC2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89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5955-DD17-5814-7016-012ACC06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6EEF-FE40-2BDC-7BA0-A21C83A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D9AB-C67F-7223-6487-C371BB1D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406B-17B1-132B-01AE-C364881F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B76A-F7DA-85D0-6543-79314500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21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91891-0E0E-83FE-A0A2-7B843A9F2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52AD6-A443-BF27-431E-84B8C462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3732-CB47-C9B2-1C2C-B0FCCA9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06AB-FE67-C5DC-7306-582215BC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33-729A-CA9D-38FD-1AF3D16F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10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A4BC-1562-9F93-5781-65A7C30F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3BF9-2E6F-CE7D-ED97-369A560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1A6C-730F-308A-B7A5-A3C015E4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C796-F54E-D2C1-71CD-F0F41884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3879-5004-667A-E387-0E5C2933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13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0AA2-3517-9BBD-C501-E8776A22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2BA0-20E2-F399-0ECF-6C82EA18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4381-78BF-2781-9A65-980C035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7C8A-6CC8-1233-EB89-91A9AC0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41FB-28C7-2311-5233-7F4A507E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4942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0BD-62F6-4B6C-83BD-44746616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0E25-A868-D7EE-0643-6B15C3F0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E14-B7F5-0F47-7862-2BEDD1A98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B75-A915-BD53-6F8D-A05ED2A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86380-6C07-DB6E-BD02-081B2DFB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3691-EC53-39EC-B035-61E2D6D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71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2FEA-4F65-7D70-85B0-C03442E8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CE9C-4D10-5588-8787-45BD400A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003A-176B-8DF8-ACC1-315B936F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B8F4-79C6-21B0-1FF9-912383525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8DA9-0790-0642-EDC9-042E84306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8C845-A71A-A3B5-C1CE-348EDEE0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CDE0B-CC77-8B07-3BBB-89B4C37E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D17D9-5DA9-CDE2-9665-271F039B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8895-A7F9-99B7-5A9D-914D584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F2A47-661E-AA2D-26C2-BEBD243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0308F-5D59-BA4A-60D2-C5EEA3C5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FE51-DCCE-E11B-7162-24D4212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19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0469-B137-FC18-AC63-EA751A56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F83CA-E4CB-1EC6-169F-5A9987BF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E968-8CEB-FB58-5F59-7EF84F2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2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2361-1427-558F-EC49-65CFAFBF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0785-4459-9DBD-E037-11FCDC2A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E3A5-FEFD-831C-B57F-8EA470CA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58011-F2C5-B867-E629-306F8E2B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7624-1EA1-BFDD-B8A4-698C97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5B9FF-98F9-66C1-6E4F-E9BE2639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09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EB0-7952-4815-CE34-4C1A2187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CD54E-EFF1-5FA7-575E-F780A3B8B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1A37-6639-AD26-64D0-2267E788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FAD7-1F85-F955-278D-4237BF7C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BB684-4D48-FF9C-9984-EF18D2D5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04B-57C7-3D34-288D-2B040EBB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50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DCDFB-6516-4607-709F-F62C0388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2CAD-3514-AF88-F9EA-BE412014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01AF-E484-111A-95BA-4320DE8C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92AB-22DE-7E58-0CF5-46B5E4DE3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54EB-848F-A493-F6FE-C261EFC5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56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D4C5F9-3C76-DC2F-7375-AF7FA4F92334}"/>
              </a:ext>
            </a:extLst>
          </p:cNvPr>
          <p:cNvSpPr/>
          <p:nvPr/>
        </p:nvSpPr>
        <p:spPr>
          <a:xfrm>
            <a:off x="435429" y="-1"/>
            <a:ext cx="10668000" cy="6858001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人工知能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889AB4-3451-6FB3-3056-88585A4C3D73}"/>
              </a:ext>
            </a:extLst>
          </p:cNvPr>
          <p:cNvSpPr/>
          <p:nvPr/>
        </p:nvSpPr>
        <p:spPr>
          <a:xfrm>
            <a:off x="3543301" y="4011380"/>
            <a:ext cx="4452256" cy="27540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機械学習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9FF7EB-443D-5ACD-8332-7BED56924026}"/>
              </a:ext>
            </a:extLst>
          </p:cNvPr>
          <p:cNvSpPr/>
          <p:nvPr/>
        </p:nvSpPr>
        <p:spPr>
          <a:xfrm>
            <a:off x="4599215" y="5715000"/>
            <a:ext cx="2340429" cy="892624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1200" dirty="0">
                <a:latin typeface="Meiryo" panose="020B0604030504040204" pitchFamily="34" charset="-128"/>
                <a:ea typeface="Meiryo" panose="020B0604030504040204" pitchFamily="34" charset="-128"/>
              </a:rPr>
              <a:t>ニューラルネット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08E3B6-5251-EF5E-3CC1-C8776D3CB4F0}"/>
              </a:ext>
            </a:extLst>
          </p:cNvPr>
          <p:cNvSpPr/>
          <p:nvPr/>
        </p:nvSpPr>
        <p:spPr>
          <a:xfrm>
            <a:off x="4959804" y="6164035"/>
            <a:ext cx="1619251" cy="410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ディープ</a:t>
            </a:r>
            <a:b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ラーニング</a:t>
            </a:r>
            <a:endParaRPr lang="en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7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B1CA5-586C-BD73-19EE-A48F9600B9C9}"/>
              </a:ext>
            </a:extLst>
          </p:cNvPr>
          <p:cNvSpPr/>
          <p:nvPr/>
        </p:nvSpPr>
        <p:spPr>
          <a:xfrm>
            <a:off x="1371601" y="2264229"/>
            <a:ext cx="5486400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2138F-97F6-3D23-5476-A3D00A9C688B}"/>
              </a:ext>
            </a:extLst>
          </p:cNvPr>
          <p:cNvSpPr/>
          <p:nvPr/>
        </p:nvSpPr>
        <p:spPr>
          <a:xfrm>
            <a:off x="6858000" y="2264228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02917-34B7-7B1D-25BF-5EA15CAB0FDC}"/>
              </a:ext>
            </a:extLst>
          </p:cNvPr>
          <p:cNvSpPr/>
          <p:nvPr/>
        </p:nvSpPr>
        <p:spPr>
          <a:xfrm>
            <a:off x="8425543" y="2264227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191FCE-45CC-FA4F-8CE8-FC4DF97457F7}"/>
              </a:ext>
            </a:extLst>
          </p:cNvPr>
          <p:cNvSpPr/>
          <p:nvPr/>
        </p:nvSpPr>
        <p:spPr>
          <a:xfrm rot="5400000">
            <a:off x="3940628" y="859974"/>
            <a:ext cx="348345" cy="54863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5380-9AA7-F757-5A28-2AD4C6E806FF}"/>
              </a:ext>
            </a:extLst>
          </p:cNvPr>
          <p:cNvSpPr txBox="1"/>
          <p:nvPr/>
        </p:nvSpPr>
        <p:spPr>
          <a:xfrm>
            <a:off x="4310743" y="1350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訓連セット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25210FE-75B7-B295-3388-C5D443F7495C}"/>
              </a:ext>
            </a:extLst>
          </p:cNvPr>
          <p:cNvSpPr/>
          <p:nvPr/>
        </p:nvSpPr>
        <p:spPr>
          <a:xfrm rot="16200000">
            <a:off x="9024648" y="1121226"/>
            <a:ext cx="369331" cy="15675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3693-58B8-D57E-39D9-E86904C46FDD}"/>
              </a:ext>
            </a:extLst>
          </p:cNvPr>
          <p:cNvSpPr txBox="1"/>
          <p:nvPr/>
        </p:nvSpPr>
        <p:spPr>
          <a:xfrm>
            <a:off x="8425542" y="12851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テストセット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1D4A562-6840-E888-1A82-623BEBAD5D58}"/>
              </a:ext>
            </a:extLst>
          </p:cNvPr>
          <p:cNvSpPr/>
          <p:nvPr/>
        </p:nvSpPr>
        <p:spPr>
          <a:xfrm rot="16200000">
            <a:off x="4724400" y="-1621974"/>
            <a:ext cx="348342" cy="70539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B1901-9437-974F-8332-3A998A964F0C}"/>
              </a:ext>
            </a:extLst>
          </p:cNvPr>
          <p:cNvSpPr txBox="1"/>
          <p:nvPr/>
        </p:nvSpPr>
        <p:spPr>
          <a:xfrm>
            <a:off x="3407808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訓連用データ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A9791A-7E5D-8370-AA71-69B79E9E6368}"/>
              </a:ext>
            </a:extLst>
          </p:cNvPr>
          <p:cNvSpPr/>
          <p:nvPr/>
        </p:nvSpPr>
        <p:spPr>
          <a:xfrm rot="5400000">
            <a:off x="7467596" y="2819399"/>
            <a:ext cx="348345" cy="156754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FD8F3-ADA6-7F20-79E5-B80E9FE001BB}"/>
              </a:ext>
            </a:extLst>
          </p:cNvPr>
          <p:cNvSpPr txBox="1"/>
          <p:nvPr/>
        </p:nvSpPr>
        <p:spPr>
          <a:xfrm>
            <a:off x="6855881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検証用データ</a:t>
            </a:r>
          </a:p>
        </p:txBody>
      </p:sp>
    </p:spTree>
    <p:extLst>
      <p:ext uri="{BB962C8B-B14F-4D97-AF65-F5344CB8AC3E}">
        <p14:creationId xmlns:p14="http://schemas.microsoft.com/office/powerpoint/2010/main" val="43344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9011</TotalTime>
  <Words>20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中田秀基</dc:creator>
  <cp:lastModifiedBy>中田秀基</cp:lastModifiedBy>
  <cp:revision>4</cp:revision>
  <dcterms:created xsi:type="dcterms:W3CDTF">2022-11-21T01:38:54Z</dcterms:created>
  <dcterms:modified xsi:type="dcterms:W3CDTF">2023-01-09T17:57:38Z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2022-11-21T01:44:36Z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77359d4b-1d5a-4725-81ae-ec40f2c11b39</vt:lpwstr>
  </property>
  <property fmtid="{D5CDD505-2E9C-101B-9397-08002B2CF9AE}" pid="8" name="MSIP_Label_ef189ee4-8c06-4307-84f0-b0dc5d58d0ae_ContentBits">
    <vt:lpwstr>8</vt:lpwstr>
  </property>
</Properties>
</file>