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7E35-276E-4351-90A1-5BE2C241B85A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7733-309C-4397-8A21-402B300BE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92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7E35-276E-4351-90A1-5BE2C241B85A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7733-309C-4397-8A21-402B300BE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37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7E35-276E-4351-90A1-5BE2C241B85A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7733-309C-4397-8A21-402B300BE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6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7E35-276E-4351-90A1-5BE2C241B85A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7733-309C-4397-8A21-402B300BE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15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7E35-276E-4351-90A1-5BE2C241B85A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7733-309C-4397-8A21-402B300BE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93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7E35-276E-4351-90A1-5BE2C241B85A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7733-309C-4397-8A21-402B300BE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56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7E35-276E-4351-90A1-5BE2C241B85A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7733-309C-4397-8A21-402B300BE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63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7E35-276E-4351-90A1-5BE2C241B85A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7733-309C-4397-8A21-402B300BE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31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7E35-276E-4351-90A1-5BE2C241B85A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7733-309C-4397-8A21-402B300BE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30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7E35-276E-4351-90A1-5BE2C241B85A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7733-309C-4397-8A21-402B300BE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06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7E35-276E-4351-90A1-5BE2C241B85A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7733-309C-4397-8A21-402B300BE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21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F7E35-276E-4351-90A1-5BE2C241B85A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77733-309C-4397-8A21-402B300BE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76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1204912"/>
            <a:ext cx="48196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206" y="2434027"/>
            <a:ext cx="1666875" cy="2390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486" y="1405326"/>
            <a:ext cx="48196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486" y="1405326"/>
            <a:ext cx="4819650" cy="44481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206" y="2391163"/>
            <a:ext cx="16668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72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486" y="1405326"/>
            <a:ext cx="4819650" cy="44481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710" y="2105413"/>
            <a:ext cx="16954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63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486" y="1405326"/>
            <a:ext cx="4819650" cy="44481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187" y="2067313"/>
            <a:ext cx="17526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94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2</cp:revision>
  <dcterms:created xsi:type="dcterms:W3CDTF">2023-02-01T08:16:17Z</dcterms:created>
  <dcterms:modified xsi:type="dcterms:W3CDTF">2023-02-01T08:36:37Z</dcterms:modified>
</cp:coreProperties>
</file>