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8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3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9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9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7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9241-5188-43F7-9333-2D18BCCB94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4D2D-C7CE-4830-9B86-2A7EA282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4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59" y="111950"/>
            <a:ext cx="3260942" cy="3257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59" y="3369500"/>
            <a:ext cx="3260942" cy="32880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2" y="883685"/>
            <a:ext cx="8099237" cy="49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59" y="111950"/>
            <a:ext cx="3260942" cy="3257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59" y="3369500"/>
            <a:ext cx="3260942" cy="32880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2" y="883685"/>
            <a:ext cx="8099237" cy="497163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354893" y="4652211"/>
            <a:ext cx="5778706" cy="583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7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0" y="1891461"/>
            <a:ext cx="11778146" cy="2916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1501" y="6037545"/>
            <a:ext cx="319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</a:t>
            </a:r>
            <a:r>
              <a:rPr lang="en-US" altLang="ko-KR" sz="1400" dirty="0" smtClean="0"/>
              <a:t>: https://docs.python.org/ko/3.9/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65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0" y="1891461"/>
            <a:ext cx="11778146" cy="2916088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507288" y="3362030"/>
            <a:ext cx="601249" cy="420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41501" y="6037545"/>
            <a:ext cx="319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</a:t>
            </a:r>
            <a:r>
              <a:rPr lang="en-US" altLang="ko-KR" sz="1400" dirty="0" smtClean="0"/>
              <a:t>: https://docs.python.org/ko/3.9/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68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61" y="1070909"/>
            <a:ext cx="10165547" cy="4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59" y="111950"/>
            <a:ext cx="3260942" cy="3257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59" y="3369500"/>
            <a:ext cx="3260942" cy="32880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2" y="883685"/>
            <a:ext cx="8099237" cy="49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6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59" y="111950"/>
            <a:ext cx="3260942" cy="3257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59" y="3369500"/>
            <a:ext cx="3260942" cy="32880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2" y="883685"/>
            <a:ext cx="8099237" cy="497163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515649" y="5103148"/>
            <a:ext cx="1866378" cy="420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555277" y="638827"/>
            <a:ext cx="901873" cy="1753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59" y="111950"/>
            <a:ext cx="3260942" cy="3257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59" y="3369500"/>
            <a:ext cx="3260942" cy="32880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2" y="883685"/>
            <a:ext cx="8099237" cy="497163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515649" y="5103148"/>
            <a:ext cx="1866378" cy="420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555277" y="638827"/>
            <a:ext cx="901873" cy="1753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632521" y="4109321"/>
            <a:ext cx="636739" cy="264344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와이드스크린</PresentationFormat>
  <Paragraphs>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</cp:revision>
  <dcterms:created xsi:type="dcterms:W3CDTF">2023-02-08T07:45:44Z</dcterms:created>
  <dcterms:modified xsi:type="dcterms:W3CDTF">2023-02-08T07:59:43Z</dcterms:modified>
</cp:coreProperties>
</file>