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44FD-ECE5-492F-9264-551577A72E56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AC16-F3A8-48DD-9BEB-D5D1C1F93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5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44FD-ECE5-492F-9264-551577A72E56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AC16-F3A8-48DD-9BEB-D5D1C1F93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58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44FD-ECE5-492F-9264-551577A72E56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AC16-F3A8-48DD-9BEB-D5D1C1F93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84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44FD-ECE5-492F-9264-551577A72E56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AC16-F3A8-48DD-9BEB-D5D1C1F93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68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44FD-ECE5-492F-9264-551577A72E56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AC16-F3A8-48DD-9BEB-D5D1C1F93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61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44FD-ECE5-492F-9264-551577A72E56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AC16-F3A8-48DD-9BEB-D5D1C1F93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2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44FD-ECE5-492F-9264-551577A72E56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AC16-F3A8-48DD-9BEB-D5D1C1F93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91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44FD-ECE5-492F-9264-551577A72E56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AC16-F3A8-48DD-9BEB-D5D1C1F93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61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44FD-ECE5-492F-9264-551577A72E56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AC16-F3A8-48DD-9BEB-D5D1C1F93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87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44FD-ECE5-492F-9264-551577A72E56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AC16-F3A8-48DD-9BEB-D5D1C1F93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1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44FD-ECE5-492F-9264-551577A72E56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AC16-F3A8-48DD-9BEB-D5D1C1F93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84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F44FD-ECE5-492F-9264-551577A72E56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BAC16-F3A8-48DD-9BEB-D5D1C1F93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63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1038398" y="2208415"/>
            <a:ext cx="1546167" cy="1546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4</a:t>
            </a:r>
            <a:endParaRPr lang="ko-KR" altLang="en-US" sz="4000" dirty="0"/>
          </a:p>
        </p:txBody>
      </p:sp>
      <p:sp>
        <p:nvSpPr>
          <p:cNvPr id="6" name="타원 5"/>
          <p:cNvSpPr/>
          <p:nvPr/>
        </p:nvSpPr>
        <p:spPr>
          <a:xfrm>
            <a:off x="4177838" y="2309552"/>
            <a:ext cx="1546167" cy="1546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5</a:t>
            </a:r>
            <a:endParaRPr lang="ko-KR" altLang="en-US" sz="4000" dirty="0"/>
          </a:p>
        </p:txBody>
      </p:sp>
      <p:sp>
        <p:nvSpPr>
          <p:cNvPr id="7" name="타원 6"/>
          <p:cNvSpPr/>
          <p:nvPr/>
        </p:nvSpPr>
        <p:spPr>
          <a:xfrm>
            <a:off x="6470073" y="435033"/>
            <a:ext cx="1546167" cy="1546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2</a:t>
            </a:r>
            <a:endParaRPr lang="ko-KR" altLang="en-US" sz="4000" dirty="0"/>
          </a:p>
        </p:txBody>
      </p:sp>
      <p:sp>
        <p:nvSpPr>
          <p:cNvPr id="8" name="타원 7"/>
          <p:cNvSpPr/>
          <p:nvPr/>
        </p:nvSpPr>
        <p:spPr>
          <a:xfrm>
            <a:off x="6252557" y="5123413"/>
            <a:ext cx="1546167" cy="1546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9</a:t>
            </a:r>
            <a:endParaRPr lang="ko-KR" altLang="en-US" sz="4000" dirty="0"/>
          </a:p>
        </p:txBody>
      </p:sp>
      <p:sp>
        <p:nvSpPr>
          <p:cNvPr id="9" name="타원 8"/>
          <p:cNvSpPr/>
          <p:nvPr/>
        </p:nvSpPr>
        <p:spPr>
          <a:xfrm>
            <a:off x="2631671" y="4433454"/>
            <a:ext cx="1546167" cy="1546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8</a:t>
            </a:r>
            <a:endParaRPr lang="ko-KR" altLang="en-US" sz="4000" dirty="0"/>
          </a:p>
        </p:txBody>
      </p:sp>
      <p:sp>
        <p:nvSpPr>
          <p:cNvPr id="10" name="타원 9"/>
          <p:cNvSpPr/>
          <p:nvPr/>
        </p:nvSpPr>
        <p:spPr>
          <a:xfrm>
            <a:off x="9739748" y="146859"/>
            <a:ext cx="1546167" cy="1546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3</a:t>
            </a:r>
            <a:endParaRPr lang="ko-KR" altLang="en-US" sz="4000" dirty="0"/>
          </a:p>
        </p:txBody>
      </p:sp>
      <p:sp>
        <p:nvSpPr>
          <p:cNvPr id="11" name="타원 10"/>
          <p:cNvSpPr/>
          <p:nvPr/>
        </p:nvSpPr>
        <p:spPr>
          <a:xfrm>
            <a:off x="3066703" y="141317"/>
            <a:ext cx="1546167" cy="1546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1</a:t>
            </a:r>
            <a:endParaRPr lang="ko-KR" altLang="en-US" sz="4000" dirty="0"/>
          </a:p>
        </p:txBody>
      </p:sp>
      <p:sp>
        <p:nvSpPr>
          <p:cNvPr id="12" name="타원 11"/>
          <p:cNvSpPr/>
          <p:nvPr/>
        </p:nvSpPr>
        <p:spPr>
          <a:xfrm>
            <a:off x="8783785" y="2513214"/>
            <a:ext cx="1546167" cy="1546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7</a:t>
            </a:r>
            <a:endParaRPr lang="ko-KR" altLang="en-US" sz="4000" dirty="0"/>
          </a:p>
        </p:txBody>
      </p:sp>
      <p:sp>
        <p:nvSpPr>
          <p:cNvPr id="13" name="타원 12"/>
          <p:cNvSpPr/>
          <p:nvPr/>
        </p:nvSpPr>
        <p:spPr>
          <a:xfrm>
            <a:off x="9556868" y="4552603"/>
            <a:ext cx="1546167" cy="1546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6</a:t>
            </a:r>
            <a:endParaRPr lang="ko-KR" altLang="en-US" sz="4000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2631671" y="1687484"/>
            <a:ext cx="518853" cy="62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177838" y="1687484"/>
            <a:ext cx="311035" cy="520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950921" y="987136"/>
            <a:ext cx="1150621" cy="220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955280" y="2148494"/>
            <a:ext cx="598516" cy="694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8387542" y="1097626"/>
            <a:ext cx="1047403" cy="110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9873443" y="4250747"/>
            <a:ext cx="218208" cy="301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3890356" y="3855720"/>
            <a:ext cx="442999" cy="545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4612870" y="5206537"/>
            <a:ext cx="1488672" cy="48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985164" y="3607724"/>
            <a:ext cx="3034145" cy="131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979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383723" y="565266"/>
            <a:ext cx="8862060" cy="2477193"/>
            <a:chOff x="1038398" y="141317"/>
            <a:chExt cx="10247517" cy="6528263"/>
          </a:xfrm>
        </p:grpSpPr>
        <p:sp>
          <p:nvSpPr>
            <p:cNvPr id="4" name="타원 3"/>
            <p:cNvSpPr/>
            <p:nvPr/>
          </p:nvSpPr>
          <p:spPr>
            <a:xfrm>
              <a:off x="1038398" y="2208415"/>
              <a:ext cx="1546167" cy="1546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4</a:t>
              </a:r>
              <a:endParaRPr lang="ko-KR" altLang="en-US" sz="4000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4177838" y="2309552"/>
              <a:ext cx="1546167" cy="1546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5</a:t>
              </a:r>
              <a:endParaRPr lang="ko-KR" altLang="en-US" sz="4000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6470073" y="435033"/>
              <a:ext cx="1546167" cy="1546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2</a:t>
              </a:r>
              <a:endParaRPr lang="ko-KR" altLang="en-US" sz="4000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6252557" y="5123413"/>
              <a:ext cx="1546167" cy="1546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9</a:t>
              </a:r>
              <a:endParaRPr lang="ko-KR" altLang="en-US" sz="4000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2631671" y="4433454"/>
              <a:ext cx="1546167" cy="1546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8</a:t>
              </a:r>
              <a:endParaRPr lang="ko-KR" altLang="en-US" sz="4000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9739748" y="146859"/>
              <a:ext cx="1546167" cy="1546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3</a:t>
              </a:r>
              <a:endParaRPr lang="ko-KR" altLang="en-US" sz="4000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3066703" y="141317"/>
              <a:ext cx="1546167" cy="1546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1</a:t>
              </a:r>
              <a:endParaRPr lang="ko-KR" altLang="en-US" sz="4000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8783785" y="2513214"/>
              <a:ext cx="1546167" cy="1546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7</a:t>
              </a:r>
              <a:endParaRPr lang="ko-KR" altLang="en-US" sz="4000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9556868" y="4552603"/>
              <a:ext cx="1546167" cy="1546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6</a:t>
              </a:r>
              <a:endParaRPr lang="ko-KR" altLang="en-US" sz="4000" dirty="0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 flipV="1">
              <a:off x="2631671" y="1687484"/>
              <a:ext cx="518853" cy="622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4177838" y="1687484"/>
              <a:ext cx="311035" cy="520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4950921" y="987136"/>
              <a:ext cx="1150621" cy="220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7955280" y="2148494"/>
              <a:ext cx="598516" cy="694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 flipV="1">
              <a:off x="8387542" y="1097626"/>
              <a:ext cx="1047403" cy="110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9873443" y="4250747"/>
              <a:ext cx="218208" cy="301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flipV="1">
              <a:off x="3890356" y="3855720"/>
              <a:ext cx="442999" cy="545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4612870" y="5206537"/>
              <a:ext cx="1488672" cy="482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5985164" y="3607724"/>
              <a:ext cx="3034145" cy="1313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306166"/>
              </p:ext>
            </p:extLst>
          </p:nvPr>
        </p:nvGraphicFramePr>
        <p:xfrm>
          <a:off x="1207441" y="4231373"/>
          <a:ext cx="9370980" cy="118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41220">
                  <a:extLst>
                    <a:ext uri="{9D8B030D-6E8A-4147-A177-3AD203B41FA5}">
                      <a16:colId xmlns:a16="http://schemas.microsoft.com/office/drawing/2014/main" val="2552420517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2829702545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7873511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4251511335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3560451270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2127083412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3919793883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794202457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794090129"/>
                    </a:ext>
                  </a:extLst>
                </a:gridCol>
              </a:tblGrid>
              <a:tr h="11006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20025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035189" y="5669217"/>
            <a:ext cx="971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4,8,1,9,5,2,3,7,6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56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383723" y="565266"/>
            <a:ext cx="8862060" cy="2477193"/>
            <a:chOff x="1038398" y="141317"/>
            <a:chExt cx="10247517" cy="6528263"/>
          </a:xfrm>
        </p:grpSpPr>
        <p:sp>
          <p:nvSpPr>
            <p:cNvPr id="4" name="타원 3"/>
            <p:cNvSpPr/>
            <p:nvPr/>
          </p:nvSpPr>
          <p:spPr>
            <a:xfrm>
              <a:off x="1038398" y="2208415"/>
              <a:ext cx="1546167" cy="1546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4</a:t>
              </a:r>
              <a:endParaRPr lang="ko-KR" altLang="en-US" sz="4000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4177838" y="2309552"/>
              <a:ext cx="1546167" cy="1546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5</a:t>
              </a:r>
              <a:endParaRPr lang="ko-KR" altLang="en-US" sz="4000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6470073" y="435033"/>
              <a:ext cx="1546167" cy="1546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2</a:t>
              </a:r>
              <a:endParaRPr lang="ko-KR" altLang="en-US" sz="4000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6252557" y="5123413"/>
              <a:ext cx="1546167" cy="1546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9</a:t>
              </a:r>
              <a:endParaRPr lang="ko-KR" altLang="en-US" sz="4000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2631671" y="4433454"/>
              <a:ext cx="1546167" cy="1546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8</a:t>
              </a:r>
              <a:endParaRPr lang="ko-KR" altLang="en-US" sz="4000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9739748" y="146859"/>
              <a:ext cx="1546167" cy="1546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3</a:t>
              </a:r>
              <a:endParaRPr lang="ko-KR" altLang="en-US" sz="4000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3066703" y="141317"/>
              <a:ext cx="1546167" cy="1546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1</a:t>
              </a:r>
              <a:endParaRPr lang="ko-KR" altLang="en-US" sz="4000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8783785" y="2513214"/>
              <a:ext cx="1546167" cy="1546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7</a:t>
              </a:r>
              <a:endParaRPr lang="ko-KR" altLang="en-US" sz="4000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9556868" y="4552603"/>
              <a:ext cx="1546167" cy="1546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6</a:t>
              </a:r>
              <a:endParaRPr lang="ko-KR" altLang="en-US" sz="4000" dirty="0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 flipV="1">
              <a:off x="2631671" y="1687484"/>
              <a:ext cx="518853" cy="622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4177838" y="1687484"/>
              <a:ext cx="311035" cy="520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4950921" y="987136"/>
              <a:ext cx="1150621" cy="220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7955280" y="2148494"/>
              <a:ext cx="598516" cy="694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 flipV="1">
              <a:off x="8387542" y="1097626"/>
              <a:ext cx="1047403" cy="110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9873443" y="4250747"/>
              <a:ext cx="218208" cy="301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flipV="1">
              <a:off x="3890356" y="3855720"/>
              <a:ext cx="442999" cy="545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4612870" y="5206537"/>
              <a:ext cx="1488672" cy="482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5985164" y="3607724"/>
              <a:ext cx="3034145" cy="1313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269848"/>
              </p:ext>
            </p:extLst>
          </p:nvPr>
        </p:nvGraphicFramePr>
        <p:xfrm>
          <a:off x="1207441" y="4297877"/>
          <a:ext cx="9370980" cy="110066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41220">
                  <a:extLst>
                    <a:ext uri="{9D8B030D-6E8A-4147-A177-3AD203B41FA5}">
                      <a16:colId xmlns:a16="http://schemas.microsoft.com/office/drawing/2014/main" val="2552420517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2829702545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7873511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4251511335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3560451270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2127083412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3919793883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794202457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794090129"/>
                    </a:ext>
                  </a:extLst>
                </a:gridCol>
              </a:tblGrid>
              <a:tr h="11006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20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19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383723" y="565266"/>
            <a:ext cx="8862060" cy="2477193"/>
            <a:chOff x="1038398" y="141317"/>
            <a:chExt cx="10247517" cy="6528263"/>
          </a:xfrm>
        </p:grpSpPr>
        <p:sp>
          <p:nvSpPr>
            <p:cNvPr id="4" name="타원 3"/>
            <p:cNvSpPr/>
            <p:nvPr/>
          </p:nvSpPr>
          <p:spPr>
            <a:xfrm>
              <a:off x="1038398" y="2208415"/>
              <a:ext cx="1546167" cy="1546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4</a:t>
              </a:r>
              <a:endParaRPr lang="ko-KR" altLang="en-US" sz="4000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4177838" y="2309552"/>
              <a:ext cx="1546167" cy="1546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5</a:t>
              </a:r>
              <a:endParaRPr lang="ko-KR" altLang="en-US" sz="4000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6470073" y="435033"/>
              <a:ext cx="1546167" cy="1546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2</a:t>
              </a:r>
              <a:endParaRPr lang="ko-KR" altLang="en-US" sz="4000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6252557" y="5123413"/>
              <a:ext cx="1546167" cy="1546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9</a:t>
              </a:r>
              <a:endParaRPr lang="ko-KR" altLang="en-US" sz="4000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2631671" y="4433454"/>
              <a:ext cx="1546167" cy="1546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8</a:t>
              </a:r>
              <a:endParaRPr lang="ko-KR" altLang="en-US" sz="4000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9739748" y="146859"/>
              <a:ext cx="1546167" cy="1546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3</a:t>
              </a:r>
              <a:endParaRPr lang="ko-KR" altLang="en-US" sz="4000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3066703" y="141317"/>
              <a:ext cx="1546167" cy="1546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1</a:t>
              </a:r>
              <a:endParaRPr lang="ko-KR" altLang="en-US" sz="4000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8783785" y="2513214"/>
              <a:ext cx="1546167" cy="1546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7</a:t>
              </a:r>
              <a:endParaRPr lang="ko-KR" altLang="en-US" sz="4000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9556868" y="4552603"/>
              <a:ext cx="1546167" cy="1546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6</a:t>
              </a:r>
              <a:endParaRPr lang="ko-KR" altLang="en-US" sz="4000" dirty="0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 flipV="1">
              <a:off x="2631671" y="1687484"/>
              <a:ext cx="518853" cy="622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4177838" y="1687484"/>
              <a:ext cx="311035" cy="520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4950921" y="987136"/>
              <a:ext cx="1150621" cy="220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7955280" y="2148494"/>
              <a:ext cx="598516" cy="694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 flipV="1">
              <a:off x="8387542" y="1097626"/>
              <a:ext cx="1047403" cy="110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9873443" y="4250747"/>
              <a:ext cx="218208" cy="301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flipV="1">
              <a:off x="3890356" y="3855720"/>
              <a:ext cx="442999" cy="545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4612870" y="5206537"/>
              <a:ext cx="1488672" cy="482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5985164" y="3607724"/>
              <a:ext cx="3034145" cy="1313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796290"/>
              </p:ext>
            </p:extLst>
          </p:nvPr>
        </p:nvGraphicFramePr>
        <p:xfrm>
          <a:off x="1207441" y="4297877"/>
          <a:ext cx="9370980" cy="118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41220">
                  <a:extLst>
                    <a:ext uri="{9D8B030D-6E8A-4147-A177-3AD203B41FA5}">
                      <a16:colId xmlns:a16="http://schemas.microsoft.com/office/drawing/2014/main" val="2552420517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2829702545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7873511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4251511335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3560451270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2127083412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3919793883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794202457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794090129"/>
                    </a:ext>
                  </a:extLst>
                </a:gridCol>
              </a:tblGrid>
              <a:tr h="11006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1,8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5,7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20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46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383723" y="565266"/>
            <a:ext cx="8862060" cy="2477193"/>
            <a:chOff x="1038398" y="141317"/>
            <a:chExt cx="10247517" cy="6528263"/>
          </a:xfrm>
        </p:grpSpPr>
        <p:sp>
          <p:nvSpPr>
            <p:cNvPr id="4" name="타원 3"/>
            <p:cNvSpPr/>
            <p:nvPr/>
          </p:nvSpPr>
          <p:spPr>
            <a:xfrm>
              <a:off x="1038398" y="2208415"/>
              <a:ext cx="1546167" cy="1546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4</a:t>
              </a:r>
              <a:endParaRPr lang="ko-KR" altLang="en-US" sz="4000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4177838" y="2309552"/>
              <a:ext cx="1546167" cy="1546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5</a:t>
              </a:r>
              <a:endParaRPr lang="ko-KR" altLang="en-US" sz="4000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6470073" y="435033"/>
              <a:ext cx="1546167" cy="1546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2</a:t>
              </a:r>
              <a:endParaRPr lang="ko-KR" altLang="en-US" sz="4000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6252557" y="5123413"/>
              <a:ext cx="1546167" cy="1546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9</a:t>
              </a:r>
              <a:endParaRPr lang="ko-KR" altLang="en-US" sz="4000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2631671" y="4433454"/>
              <a:ext cx="1546167" cy="1546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8</a:t>
              </a:r>
              <a:endParaRPr lang="ko-KR" altLang="en-US" sz="4000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9739748" y="146859"/>
              <a:ext cx="1546167" cy="1546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3</a:t>
              </a:r>
              <a:endParaRPr lang="ko-KR" altLang="en-US" sz="4000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3066703" y="141317"/>
              <a:ext cx="1546167" cy="1546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1</a:t>
              </a:r>
              <a:endParaRPr lang="ko-KR" altLang="en-US" sz="4000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8783785" y="2513214"/>
              <a:ext cx="1546167" cy="1546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7</a:t>
              </a:r>
              <a:endParaRPr lang="ko-KR" altLang="en-US" sz="4000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9556868" y="4552603"/>
              <a:ext cx="1546167" cy="1546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6</a:t>
              </a:r>
              <a:endParaRPr lang="ko-KR" altLang="en-US" sz="4000" dirty="0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 flipV="1">
              <a:off x="2631671" y="1687484"/>
              <a:ext cx="518853" cy="622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4177838" y="1687484"/>
              <a:ext cx="311035" cy="520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4950921" y="987136"/>
              <a:ext cx="1150621" cy="220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7955280" y="2148494"/>
              <a:ext cx="598516" cy="694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 flipV="1">
              <a:off x="8387542" y="1097626"/>
              <a:ext cx="1047403" cy="110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9873443" y="4250747"/>
              <a:ext cx="218208" cy="301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flipV="1">
              <a:off x="3890356" y="3855720"/>
              <a:ext cx="442999" cy="545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4612870" y="5206537"/>
              <a:ext cx="1488672" cy="482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5985164" y="3607724"/>
              <a:ext cx="3034145" cy="1313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288102"/>
              </p:ext>
            </p:extLst>
          </p:nvPr>
        </p:nvGraphicFramePr>
        <p:xfrm>
          <a:off x="1207441" y="3242160"/>
          <a:ext cx="9370980" cy="118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41220">
                  <a:extLst>
                    <a:ext uri="{9D8B030D-6E8A-4147-A177-3AD203B41FA5}">
                      <a16:colId xmlns:a16="http://schemas.microsoft.com/office/drawing/2014/main" val="2552420517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2829702545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7873511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4251511335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3560451270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2127083412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3919793883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794202457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794090129"/>
                    </a:ext>
                  </a:extLst>
                </a:gridCol>
              </a:tblGrid>
              <a:tr h="11006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1,8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5,7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20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66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3137803" y="565266"/>
            <a:ext cx="7107980" cy="2477193"/>
            <a:chOff x="3066703" y="141317"/>
            <a:chExt cx="8219212" cy="6528263"/>
          </a:xfrm>
        </p:grpSpPr>
        <p:sp>
          <p:nvSpPr>
            <p:cNvPr id="5" name="타원 4"/>
            <p:cNvSpPr/>
            <p:nvPr/>
          </p:nvSpPr>
          <p:spPr>
            <a:xfrm>
              <a:off x="4177838" y="2309552"/>
              <a:ext cx="1546167" cy="1546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5</a:t>
              </a:r>
              <a:endParaRPr lang="ko-KR" altLang="en-US" sz="4000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6470073" y="435033"/>
              <a:ext cx="1546167" cy="1546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2</a:t>
              </a:r>
              <a:endParaRPr lang="ko-KR" altLang="en-US" sz="4000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6252557" y="5123413"/>
              <a:ext cx="1546167" cy="1546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9</a:t>
              </a:r>
              <a:endParaRPr lang="ko-KR" altLang="en-US" sz="4000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9739748" y="146859"/>
              <a:ext cx="1546167" cy="1546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3</a:t>
              </a:r>
              <a:endParaRPr lang="ko-KR" altLang="en-US" sz="4000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3066703" y="141317"/>
              <a:ext cx="1546167" cy="1546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1</a:t>
              </a:r>
              <a:endParaRPr lang="ko-KR" altLang="en-US" sz="4000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8783785" y="2513214"/>
              <a:ext cx="1546167" cy="1546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7</a:t>
              </a:r>
              <a:endParaRPr lang="ko-KR" altLang="en-US" sz="4000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9556868" y="4552603"/>
              <a:ext cx="1546167" cy="1546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6</a:t>
              </a:r>
              <a:endParaRPr lang="ko-KR" altLang="en-US" sz="4000" dirty="0"/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4177838" y="1687484"/>
              <a:ext cx="311035" cy="520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4950921" y="987136"/>
              <a:ext cx="1150621" cy="220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7955280" y="2148494"/>
              <a:ext cx="598516" cy="694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 flipV="1">
              <a:off x="8387542" y="1097626"/>
              <a:ext cx="1047403" cy="110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9873443" y="4250747"/>
              <a:ext cx="218208" cy="301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5985164" y="3607724"/>
              <a:ext cx="3034145" cy="1313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060881"/>
              </p:ext>
            </p:extLst>
          </p:nvPr>
        </p:nvGraphicFramePr>
        <p:xfrm>
          <a:off x="1207441" y="3242160"/>
          <a:ext cx="9370980" cy="118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41220">
                  <a:extLst>
                    <a:ext uri="{9D8B030D-6E8A-4147-A177-3AD203B41FA5}">
                      <a16:colId xmlns:a16="http://schemas.microsoft.com/office/drawing/2014/main" val="2552420517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2829702545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7873511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4251511335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3560451270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2127083412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3919793883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794202457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794090129"/>
                    </a:ext>
                  </a:extLst>
                </a:gridCol>
              </a:tblGrid>
              <a:tr h="11006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5,7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2002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35189" y="4680004"/>
            <a:ext cx="971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4,8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163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4098713" y="567369"/>
            <a:ext cx="6147070" cy="2258492"/>
            <a:chOff x="4177838" y="146859"/>
            <a:chExt cx="7108077" cy="5951911"/>
          </a:xfrm>
        </p:grpSpPr>
        <p:sp>
          <p:nvSpPr>
            <p:cNvPr id="5" name="타원 4"/>
            <p:cNvSpPr/>
            <p:nvPr/>
          </p:nvSpPr>
          <p:spPr>
            <a:xfrm>
              <a:off x="4177838" y="2309552"/>
              <a:ext cx="1546167" cy="1546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5</a:t>
              </a:r>
              <a:endParaRPr lang="ko-KR" altLang="en-US" sz="4000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6470073" y="435033"/>
              <a:ext cx="1546167" cy="1546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2</a:t>
              </a:r>
              <a:endParaRPr lang="ko-KR" altLang="en-US" sz="4000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9739748" y="146859"/>
              <a:ext cx="1546167" cy="1546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3</a:t>
              </a:r>
              <a:endParaRPr lang="ko-KR" altLang="en-US" sz="4000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8783785" y="2513214"/>
              <a:ext cx="1546167" cy="1546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7</a:t>
              </a:r>
              <a:endParaRPr lang="ko-KR" altLang="en-US" sz="4000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9556868" y="4552603"/>
              <a:ext cx="1546167" cy="1546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6</a:t>
              </a:r>
              <a:endParaRPr lang="ko-KR" altLang="en-US" sz="4000" dirty="0"/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7955280" y="2148494"/>
              <a:ext cx="598516" cy="694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 flipV="1">
              <a:off x="8387542" y="1097626"/>
              <a:ext cx="1047403" cy="110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9873443" y="4250747"/>
              <a:ext cx="218208" cy="301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5985164" y="3607724"/>
              <a:ext cx="3034145" cy="1313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1207441" y="3242160"/>
          <a:ext cx="9370980" cy="118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41220">
                  <a:extLst>
                    <a:ext uri="{9D8B030D-6E8A-4147-A177-3AD203B41FA5}">
                      <a16:colId xmlns:a16="http://schemas.microsoft.com/office/drawing/2014/main" val="2552420517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2829702545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7873511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4251511335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3560451270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2127083412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3919793883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794202457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794090129"/>
                    </a:ext>
                  </a:extLst>
                </a:gridCol>
              </a:tblGrid>
              <a:tr h="11006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5,7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2002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35189" y="4680004"/>
            <a:ext cx="971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4,8,1,9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305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8081941" y="567369"/>
            <a:ext cx="2163844" cy="2258492"/>
            <a:chOff x="8783785" y="146859"/>
            <a:chExt cx="2502130" cy="5951911"/>
          </a:xfrm>
        </p:grpSpPr>
        <p:sp>
          <p:nvSpPr>
            <p:cNvPr id="9" name="타원 8"/>
            <p:cNvSpPr/>
            <p:nvPr/>
          </p:nvSpPr>
          <p:spPr>
            <a:xfrm>
              <a:off x="9739748" y="146859"/>
              <a:ext cx="1546167" cy="1546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3</a:t>
              </a:r>
              <a:endParaRPr lang="ko-KR" altLang="en-US" sz="4000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8783785" y="2513214"/>
              <a:ext cx="1546167" cy="1546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7</a:t>
              </a:r>
              <a:endParaRPr lang="ko-KR" altLang="en-US" sz="4000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9556868" y="4552603"/>
              <a:ext cx="1546167" cy="1546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6</a:t>
              </a:r>
              <a:endParaRPr lang="ko-KR" altLang="en-US" sz="4000" dirty="0"/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9873443" y="4250747"/>
              <a:ext cx="218208" cy="301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369414"/>
              </p:ext>
            </p:extLst>
          </p:nvPr>
        </p:nvGraphicFramePr>
        <p:xfrm>
          <a:off x="1207441" y="3242160"/>
          <a:ext cx="9370980" cy="118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41220">
                  <a:extLst>
                    <a:ext uri="{9D8B030D-6E8A-4147-A177-3AD203B41FA5}">
                      <a16:colId xmlns:a16="http://schemas.microsoft.com/office/drawing/2014/main" val="2552420517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2829702545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7873511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4251511335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3560451270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2127083412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3919793883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794202457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794090129"/>
                    </a:ext>
                  </a:extLst>
                </a:gridCol>
              </a:tblGrid>
              <a:tr h="11006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2002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35189" y="4680004"/>
            <a:ext cx="971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4,8,1,9,5,2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9442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/>
          <p:cNvSpPr/>
          <p:nvPr/>
        </p:nvSpPr>
        <p:spPr>
          <a:xfrm>
            <a:off x="8750501" y="2239159"/>
            <a:ext cx="1337126" cy="586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6</a:t>
            </a:r>
            <a:endParaRPr lang="ko-KR" altLang="en-US" sz="40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822829"/>
              </p:ext>
            </p:extLst>
          </p:nvPr>
        </p:nvGraphicFramePr>
        <p:xfrm>
          <a:off x="1207441" y="3242160"/>
          <a:ext cx="9370980" cy="118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41220">
                  <a:extLst>
                    <a:ext uri="{9D8B030D-6E8A-4147-A177-3AD203B41FA5}">
                      <a16:colId xmlns:a16="http://schemas.microsoft.com/office/drawing/2014/main" val="2552420517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2829702545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7873511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4251511335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3560451270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2127083412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3919793883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794202457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794090129"/>
                    </a:ext>
                  </a:extLst>
                </a:gridCol>
              </a:tblGrid>
              <a:tr h="11006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2002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35189" y="4680004"/>
            <a:ext cx="971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4,8,1,9,5,2,3,7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5242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059469"/>
              </p:ext>
            </p:extLst>
          </p:nvPr>
        </p:nvGraphicFramePr>
        <p:xfrm>
          <a:off x="1207441" y="3242160"/>
          <a:ext cx="9370980" cy="118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41220">
                  <a:extLst>
                    <a:ext uri="{9D8B030D-6E8A-4147-A177-3AD203B41FA5}">
                      <a16:colId xmlns:a16="http://schemas.microsoft.com/office/drawing/2014/main" val="2552420517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2829702545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7873511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4251511335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3560451270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2127083412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3919793883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794202457"/>
                    </a:ext>
                  </a:extLst>
                </a:gridCol>
                <a:gridCol w="1041220">
                  <a:extLst>
                    <a:ext uri="{9D8B030D-6E8A-4147-A177-3AD203B41FA5}">
                      <a16:colId xmlns:a16="http://schemas.microsoft.com/office/drawing/2014/main" val="794090129"/>
                    </a:ext>
                  </a:extLst>
                </a:gridCol>
              </a:tblGrid>
              <a:tr h="11006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2002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35189" y="4680004"/>
            <a:ext cx="971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4,8,1,9,5,2,3,7,6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390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132</Words>
  <Application>Microsoft Office PowerPoint</Application>
  <PresentationFormat>와이드스크린</PresentationFormat>
  <Paragraphs>132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2</cp:revision>
  <dcterms:created xsi:type="dcterms:W3CDTF">2023-02-13T08:34:11Z</dcterms:created>
  <dcterms:modified xsi:type="dcterms:W3CDTF">2023-02-13T08:47:51Z</dcterms:modified>
</cp:coreProperties>
</file>