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176" r:id="rId2"/>
    <p:sldId id="2179" r:id="rId3"/>
    <p:sldId id="2180" r:id="rId4"/>
    <p:sldId id="2181" r:id="rId5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B01D4FF-319D-4D2F-AF8E-A2A7425C5D5A}">
          <p14:sldIdLst>
            <p14:sldId id="2176"/>
            <p14:sldId id="2179"/>
            <p14:sldId id="2180"/>
            <p14:sldId id="21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9" userDrawn="1">
          <p15:clr>
            <a:srgbClr val="A4A3A4"/>
          </p15:clr>
        </p15:guide>
        <p15:guide id="4" pos="31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shi_Ooka" initials="H" lastIdx="1" clrIdx="0">
    <p:extLst>
      <p:ext uri="{19B8F6BF-5375-455C-9EA6-DF929625EA0E}">
        <p15:presenceInfo xmlns:p15="http://schemas.microsoft.com/office/powerpoint/2012/main" userId="Hideshi_O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109"/>
    <a:srgbClr val="A81008"/>
    <a:srgbClr val="910C07"/>
    <a:srgbClr val="06466E"/>
    <a:srgbClr val="D90DA4"/>
    <a:srgbClr val="F117B8"/>
    <a:srgbClr val="B80825"/>
    <a:srgbClr val="AC1476"/>
    <a:srgbClr val="C00000"/>
    <a:srgbClr val="F7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6370" autoAdjust="0"/>
  </p:normalViewPr>
  <p:slideViewPr>
    <p:cSldViewPr showGuides="1">
      <p:cViewPr>
        <p:scale>
          <a:sx n="125" d="100"/>
          <a:sy n="125" d="100"/>
        </p:scale>
        <p:origin x="666" y="-276"/>
      </p:cViewPr>
      <p:guideLst>
        <p:guide orient="horz" pos="1979"/>
        <p:guide pos="3840"/>
        <p:guide orient="horz" pos="4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996" y="96"/>
      </p:cViewPr>
      <p:guideLst>
        <p:guide orient="horz" pos="2122"/>
        <p:guide pos="310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2B4BCF-55E2-4653-B607-A4A4F08D7C21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19D3B358-836B-48EB-BACF-51432048D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E72336-AA09-41ED-BEA9-7779C42A9B8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4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6E817BB-6054-49CF-855F-D88016E1F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47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00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8ADE345-DDEA-4E47-B76C-5997699471F1}" type="datetime1">
              <a:rPr lang="ja-JP" altLang="en-US" smtClean="0"/>
              <a:t>2025/6/7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84565" y="6453337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2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9C5B13-E032-4B67-990B-004179106446}"/>
              </a:ext>
            </a:extLst>
          </p:cNvPr>
          <p:cNvSpPr/>
          <p:nvPr/>
        </p:nvSpPr>
        <p:spPr>
          <a:xfrm>
            <a:off x="-10733079" y="1040248"/>
            <a:ext cx="106163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13" name="スライド番号プレースホルダー 2">
            <a:extLst>
              <a:ext uri="{FF2B5EF4-FFF2-40B4-BE49-F238E27FC236}">
                <a16:creationId xmlns:a16="http://schemas.microsoft.com/office/drawing/2014/main" id="{3543648B-1ED1-44CB-9BE0-C552A3E91F9A}"/>
              </a:ext>
            </a:extLst>
          </p:cNvPr>
          <p:cNvSpPr txBox="1">
            <a:spLocks/>
          </p:cNvSpPr>
          <p:nvPr/>
        </p:nvSpPr>
        <p:spPr>
          <a:xfrm>
            <a:off x="11336965" y="7232802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EAB151-777E-4256-8867-8A5AB6026266}" type="slidenum">
              <a:rPr lang="ja-JP" altLang="en-US" smtClean="0">
                <a:latin typeface="+mj-lt"/>
                <a:ea typeface="游ゴシック" panose="020B0400000000000000" pitchFamily="50" charset="-128"/>
              </a:rPr>
              <a:pPr/>
              <a:t>1</a:t>
            </a:fld>
            <a:endParaRPr lang="ja-JP" altLang="en-US" dirty="0">
              <a:latin typeface="+mj-lt"/>
              <a:ea typeface="游ゴシック" panose="020B0400000000000000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09FB2CF7-B1CF-4AB5-8CBA-D0578EF3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40" y="6989713"/>
            <a:ext cx="2356504" cy="1685526"/>
          </a:xfrm>
          <a:prstGeom prst="rect">
            <a:avLst/>
          </a:prstGeom>
        </p:spPr>
      </p:pic>
      <p:pic>
        <p:nvPicPr>
          <p:cNvPr id="46" name="Picture 111">
            <a:extLst>
              <a:ext uri="{FF2B5EF4-FFF2-40B4-BE49-F238E27FC236}">
                <a16:creationId xmlns:a16="http://schemas.microsoft.com/office/drawing/2014/main" id="{209A520A-E085-4CE9-BB1D-12968AA4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940" y="4051931"/>
            <a:ext cx="896467" cy="12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9497A69-B646-4DB1-BE51-EE2BE20FA284}"/>
              </a:ext>
            </a:extLst>
          </p:cNvPr>
          <p:cNvSpPr txBox="1"/>
          <p:nvPr/>
        </p:nvSpPr>
        <p:spPr>
          <a:xfrm>
            <a:off x="-1585284" y="5326116"/>
            <a:ext cx="1492115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Paul Sabatier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5A3B47A-6F4C-4D9C-A93C-F19DC66C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3324" y="6122324"/>
            <a:ext cx="832341" cy="101848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D70BF1-948B-4F9C-BE78-131B3F6D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0479" y="6167427"/>
            <a:ext cx="832339" cy="973386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40395-F3E9-470C-8BE5-7455CD10BE47}"/>
              </a:ext>
            </a:extLst>
          </p:cNvPr>
          <p:cNvSpPr txBox="1"/>
          <p:nvPr/>
        </p:nvSpPr>
        <p:spPr>
          <a:xfrm>
            <a:off x="-6832987" y="2411608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EF4F7-9694-45C4-80E9-04652D8CCE9B}"/>
              </a:ext>
            </a:extLst>
          </p:cNvPr>
          <p:cNvSpPr txBox="1"/>
          <p:nvPr/>
        </p:nvSpPr>
        <p:spPr>
          <a:xfrm>
            <a:off x="-3604069" y="3178056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E0EE39-7D47-4062-9219-C1D055743AEB}"/>
              </a:ext>
            </a:extLst>
          </p:cNvPr>
          <p:cNvSpPr txBox="1"/>
          <p:nvPr/>
        </p:nvSpPr>
        <p:spPr>
          <a:xfrm>
            <a:off x="-6832987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0CB667-11DE-4052-9865-3ED71681A232}"/>
              </a:ext>
            </a:extLst>
          </p:cNvPr>
          <p:cNvSpPr txBox="1"/>
          <p:nvPr/>
        </p:nvSpPr>
        <p:spPr>
          <a:xfrm>
            <a:off x="-6832987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08FE2A8-B0C7-4A1F-B2BE-5EBB214083CA}"/>
              </a:ext>
            </a:extLst>
          </p:cNvPr>
          <p:cNvSpPr txBox="1"/>
          <p:nvPr/>
        </p:nvSpPr>
        <p:spPr>
          <a:xfrm>
            <a:off x="-6832987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1" name="図 10" descr="探す, 暗い, 花火, 部屋 が含まれている画像&#10;&#10;自動的に生成された説明">
            <a:extLst>
              <a:ext uri="{FF2B5EF4-FFF2-40B4-BE49-F238E27FC236}">
                <a16:creationId xmlns:a16="http://schemas.microsoft.com/office/drawing/2014/main" id="{7819B7B6-316D-4FB5-96E7-122EA4291D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55" y="7029400"/>
            <a:ext cx="2619134" cy="1527829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5216C5-D673-4261-9E14-F8A4B8C745A3}"/>
              </a:ext>
            </a:extLst>
          </p:cNvPr>
          <p:cNvSpPr txBox="1"/>
          <p:nvPr/>
        </p:nvSpPr>
        <p:spPr>
          <a:xfrm>
            <a:off x="-6835448" y="3178056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C10162-9ED8-4C17-A41D-CC6F22E8A829}"/>
              </a:ext>
            </a:extLst>
          </p:cNvPr>
          <p:cNvSpPr txBox="1"/>
          <p:nvPr/>
        </p:nvSpPr>
        <p:spPr>
          <a:xfrm>
            <a:off x="-3585190" y="241160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#042796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445D926-1E48-4F06-B01C-5E2F1D2EE0BE}"/>
              </a:ext>
            </a:extLst>
          </p:cNvPr>
          <p:cNvSpPr txBox="1"/>
          <p:nvPr/>
        </p:nvSpPr>
        <p:spPr>
          <a:xfrm>
            <a:off x="-3607840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02DAD6-1FA6-4EBC-9055-36E1C609D5D6}"/>
              </a:ext>
            </a:extLst>
          </p:cNvPr>
          <p:cNvSpPr txBox="1"/>
          <p:nvPr/>
        </p:nvSpPr>
        <p:spPr>
          <a:xfrm>
            <a:off x="-3607840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87B382-6C9E-48D6-8FDE-5ACF84C5CEFE}"/>
              </a:ext>
            </a:extLst>
          </p:cNvPr>
          <p:cNvSpPr txBox="1"/>
          <p:nvPr/>
        </p:nvSpPr>
        <p:spPr>
          <a:xfrm>
            <a:off x="-3607840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DADF832-8720-430C-A0D8-5E41868366F2}"/>
              </a:ext>
            </a:extLst>
          </p:cNvPr>
          <p:cNvSpPr txBox="1"/>
          <p:nvPr/>
        </p:nvSpPr>
        <p:spPr>
          <a:xfrm>
            <a:off x="-3585190" y="1196979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8B06BDC2-B835-449C-973B-800EBBA21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409" y="6998589"/>
            <a:ext cx="2949965" cy="1971325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BB516C5-7179-4336-9BF4-D66E14FCF613}"/>
              </a:ext>
            </a:extLst>
          </p:cNvPr>
          <p:cNvGrpSpPr/>
          <p:nvPr/>
        </p:nvGrpSpPr>
        <p:grpSpPr>
          <a:xfrm>
            <a:off x="1342401" y="-202383"/>
            <a:ext cx="10750907" cy="4510821"/>
            <a:chOff x="1342401" y="-202383"/>
            <a:chExt cx="10750907" cy="4510821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544B359A-5462-4E41-96BE-16A5B1EDB196}"/>
                </a:ext>
              </a:extLst>
            </p:cNvPr>
            <p:cNvSpPr/>
            <p:nvPr/>
          </p:nvSpPr>
          <p:spPr>
            <a:xfrm>
              <a:off x="3554602" y="-202383"/>
              <a:ext cx="3409544" cy="3954635"/>
            </a:xfrm>
            <a:prstGeom prst="arc">
              <a:avLst>
                <a:gd name="adj1" fmla="val 1361171"/>
                <a:gd name="adj2" fmla="val 5314439"/>
              </a:avLst>
            </a:prstGeom>
            <a:ln w="762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j-lt"/>
                <a:ea typeface="游ゴシック" panose="020B0400000000000000" pitchFamily="50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456CB993-03A6-4119-B512-528DF8822186}"/>
                </a:ext>
              </a:extLst>
            </p:cNvPr>
            <p:cNvGrpSpPr/>
            <p:nvPr/>
          </p:nvGrpSpPr>
          <p:grpSpPr>
            <a:xfrm>
              <a:off x="1342401" y="998727"/>
              <a:ext cx="10750907" cy="3309711"/>
              <a:chOff x="1342401" y="998727"/>
              <a:chExt cx="10750907" cy="330971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077FA8E9-5728-4E16-A03A-F24D63410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5110" y="1852688"/>
                <a:ext cx="3019425" cy="2009775"/>
              </a:xfrm>
              <a:prstGeom prst="rect">
                <a:avLst/>
              </a:prstGeom>
            </p:spPr>
          </p:pic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F7354DA8-9BC2-496A-AAB4-88A705C7EBDE}"/>
                  </a:ext>
                </a:extLst>
              </p:cNvPr>
              <p:cNvGrpSpPr/>
              <p:nvPr/>
            </p:nvGrpSpPr>
            <p:grpSpPr>
              <a:xfrm>
                <a:off x="6379432" y="1429111"/>
                <a:ext cx="1037213" cy="1046944"/>
                <a:chOff x="6773302" y="1149390"/>
                <a:chExt cx="1037213" cy="1046944"/>
              </a:xfrm>
            </p:grpSpPr>
            <p:sp>
              <p:nvSpPr>
                <p:cNvPr id="7" name="円/楕円 11">
                  <a:extLst>
                    <a:ext uri="{FF2B5EF4-FFF2-40B4-BE49-F238E27FC236}">
                      <a16:creationId xmlns:a16="http://schemas.microsoft.com/office/drawing/2014/main" id="{47166607-389F-4923-BDD3-51182FE10515}"/>
                    </a:ext>
                  </a:extLst>
                </p:cNvPr>
                <p:cNvSpPr/>
                <p:nvPr/>
              </p:nvSpPr>
              <p:spPr>
                <a:xfrm>
                  <a:off x="6787811" y="1149390"/>
                  <a:ext cx="983993" cy="970082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F280DAF-37D2-4AA8-8BAD-F65E8E73A6F5}"/>
                    </a:ext>
                  </a:extLst>
                </p:cNvPr>
                <p:cNvSpPr txBox="1"/>
                <p:nvPr/>
              </p:nvSpPr>
              <p:spPr>
                <a:xfrm>
                  <a:off x="6773302" y="1180671"/>
                  <a:ext cx="1037213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?</a:t>
                  </a:r>
                  <a:endParaRPr kumimoji="1" lang="ja-JP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77CCA1A8-AF30-496F-AEE9-8D594BA35601}"/>
                  </a:ext>
                </a:extLst>
              </p:cNvPr>
              <p:cNvGrpSpPr/>
              <p:nvPr/>
            </p:nvGrpSpPr>
            <p:grpSpPr>
              <a:xfrm>
                <a:off x="4847222" y="1388459"/>
                <a:ext cx="2554859" cy="2428692"/>
                <a:chOff x="4085829" y="2970777"/>
                <a:chExt cx="2883809" cy="258663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4B42D0EE-41E8-4D9A-AA71-5C6D0BE90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092" y="5530327"/>
                  <a:ext cx="2379547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DBE002CF-EC42-4FD0-BEE1-B68A341FC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830" y="3280170"/>
                  <a:ext cx="0" cy="227723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AC2ACA-EF17-44B1-A7EF-A797490528DC}"/>
                    </a:ext>
                  </a:extLst>
                </p:cNvPr>
                <p:cNvSpPr txBox="1"/>
                <p:nvPr/>
              </p:nvSpPr>
              <p:spPr>
                <a:xfrm>
                  <a:off x="4085829" y="2970777"/>
                  <a:ext cx="1810617" cy="393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ja-JP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Activity</a:t>
                  </a:r>
                  <a:endPara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082EB4A-74F1-41E2-AE29-FD553531081D}"/>
                  </a:ext>
                </a:extLst>
              </p:cNvPr>
              <p:cNvSpPr txBox="1"/>
              <p:nvPr/>
            </p:nvSpPr>
            <p:spPr>
              <a:xfrm>
                <a:off x="7664973" y="3880093"/>
                <a:ext cx="4281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ACS </a:t>
                </a:r>
                <a:r>
                  <a:rPr lang="en-US" altLang="ja-JP" sz="1200" i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Catal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2021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6298–6303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JPCL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2019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, </a:t>
                </a:r>
                <a:r>
                  <a:rPr lang="en-US" altLang="ja-JP" sz="1200" b="0" i="1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10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, 6706-6713.</a:t>
                </a:r>
                <a:endParaRPr lang="en-US" altLang="ja-JP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AF5A9F-36FD-4155-BE61-E9647E1E925C}"/>
                  </a:ext>
                </a:extLst>
              </p:cNvPr>
              <p:cNvSpPr txBox="1"/>
              <p:nvPr/>
            </p:nvSpPr>
            <p:spPr>
              <a:xfrm>
                <a:off x="7840454" y="1545547"/>
                <a:ext cx="20291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Numerical Simulations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B5D9DF1-BA73-4461-9974-4A71DEE06048}"/>
                  </a:ext>
                </a:extLst>
              </p:cNvPr>
              <p:cNvSpPr txBox="1"/>
              <p:nvPr/>
            </p:nvSpPr>
            <p:spPr>
              <a:xfrm>
                <a:off x="9822877" y="1545548"/>
                <a:ext cx="20760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Experimental Verification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1BA7A23-8BCB-4027-889D-2B946844B8ED}"/>
                  </a:ext>
                </a:extLst>
              </p:cNvPr>
              <p:cNvSpPr txBox="1"/>
              <p:nvPr/>
            </p:nvSpPr>
            <p:spPr>
              <a:xfrm>
                <a:off x="5064187" y="3939106"/>
                <a:ext cx="261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Driving Force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ΔG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）</a:t>
                </a:r>
                <a:endParaRPr kumimoji="1"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F5916287-4FC8-44F0-88CF-2A35C5FEB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06" y="1276897"/>
                <a:ext cx="708957" cy="2212956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097A469-B710-4012-A48C-79666BEE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815" y="3812617"/>
                <a:ext cx="612416" cy="332202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F5E2C4E5-2EEF-473B-953C-E94001C464AF}"/>
                  </a:ext>
                </a:extLst>
              </p:cNvPr>
              <p:cNvSpPr/>
              <p:nvPr/>
            </p:nvSpPr>
            <p:spPr>
              <a:xfrm>
                <a:off x="5173230" y="3473444"/>
                <a:ext cx="460525" cy="460525"/>
              </a:xfrm>
              <a:prstGeom prst="ellipse">
                <a:avLst/>
              </a:prstGeom>
              <a:noFill/>
              <a:ln w="38100">
                <a:solidFill>
                  <a:srgbClr val="03345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0E83066-6A69-4C98-BC5A-DA071DB7BB97}"/>
                  </a:ext>
                </a:extLst>
              </p:cNvPr>
              <p:cNvSpPr/>
              <p:nvPr/>
            </p:nvSpPr>
            <p:spPr>
              <a:xfrm>
                <a:off x="1342401" y="1261582"/>
                <a:ext cx="3202970" cy="2902919"/>
              </a:xfrm>
              <a:prstGeom prst="rect">
                <a:avLst/>
              </a:prstGeom>
              <a:noFill/>
              <a:ln>
                <a:solidFill>
                  <a:srgbClr val="0334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202902F-6DDE-44B4-A9AF-D4BCE6A0016F}"/>
                  </a:ext>
                </a:extLst>
              </p:cNvPr>
              <p:cNvSpPr txBox="1"/>
              <p:nvPr/>
            </p:nvSpPr>
            <p:spPr>
              <a:xfrm>
                <a:off x="2030211" y="998727"/>
                <a:ext cx="1893144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Equilibrium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63B28E6-86B8-4CA8-A915-F7D3057D6CC1}"/>
                  </a:ext>
                </a:extLst>
              </p:cNvPr>
              <p:cNvSpPr txBox="1"/>
              <p:nvPr/>
            </p:nvSpPr>
            <p:spPr>
              <a:xfrm>
                <a:off x="1580775" y="1387108"/>
                <a:ext cx="30453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Sabatier Principle</a:t>
                </a:r>
                <a:r>
                  <a:rPr lang="ja-JP" altLang="en-US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Optimize the Binding Energy</a:t>
                </a: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E4803617-69ED-49FE-84F1-A36E25531BA7}"/>
                  </a:ext>
                </a:extLst>
              </p:cNvPr>
              <p:cNvGrpSpPr/>
              <p:nvPr/>
            </p:nvGrpSpPr>
            <p:grpSpPr>
              <a:xfrm>
                <a:off x="6872911" y="1261582"/>
                <a:ext cx="5041454" cy="2902919"/>
                <a:chOff x="6872911" y="1261582"/>
                <a:chExt cx="5041454" cy="2902919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8228D0C7-B3FC-4F21-BDBB-C240D46D8D99}"/>
                    </a:ext>
                  </a:extLst>
                </p:cNvPr>
                <p:cNvSpPr/>
                <p:nvPr/>
              </p:nvSpPr>
              <p:spPr>
                <a:xfrm>
                  <a:off x="7712738" y="1261582"/>
                  <a:ext cx="4201627" cy="290291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0074E1"/>
                    </a:solidFill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85FC36E7-DF98-499D-8FB6-347FF2633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911" y="2449581"/>
                  <a:ext cx="808583" cy="1657431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66E4306D-03C9-4CDE-9AE0-37E79B1D1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8868" y="1281780"/>
                  <a:ext cx="773870" cy="14116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F8DEF56-73AC-4747-A97D-8CBAE8FDCC8B}"/>
                  </a:ext>
                </a:extLst>
              </p:cNvPr>
              <p:cNvSpPr txBox="1"/>
              <p:nvPr/>
            </p:nvSpPr>
            <p:spPr>
              <a:xfrm>
                <a:off x="8452459" y="1014102"/>
                <a:ext cx="2888935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Non-Equilibrium</a:t>
                </a:r>
              </a:p>
            </p:txBody>
          </p:sp>
          <p:pic>
            <p:nvPicPr>
              <p:cNvPr id="18" name="図 17" descr="ダイアグラム&#10;&#10;自動的に生成された説明">
                <a:extLst>
                  <a:ext uri="{FF2B5EF4-FFF2-40B4-BE49-F238E27FC236}">
                    <a16:creationId xmlns:a16="http://schemas.microsoft.com/office/drawing/2014/main" id="{0FE8351F-98EF-41FD-ABEE-8E34AD58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4011" y="2010576"/>
                <a:ext cx="2239297" cy="1741676"/>
              </a:xfrm>
              <a:prstGeom prst="rect">
                <a:avLst/>
              </a:prstGeom>
            </p:spPr>
          </p:pic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42453DC-B1AE-4BBF-AFFA-F8AF9470077B}"/>
                  </a:ext>
                </a:extLst>
              </p:cNvPr>
              <p:cNvSpPr txBox="1"/>
              <p:nvPr/>
            </p:nvSpPr>
            <p:spPr>
              <a:xfrm>
                <a:off x="1578399" y="3862463"/>
                <a:ext cx="282655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kumimoji="1" lang="en-US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Greeley et al.,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Nat. Mater.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fr-FR" altLang="ja-JP" sz="1050" b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2006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5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909 – 913. </a:t>
                </a:r>
                <a:endParaRPr kumimoji="1" lang="ja-JP" altLang="en-US" sz="1050" dirty="0">
                  <a:latin typeface="+mj-lt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pic>
            <p:nvPicPr>
              <p:cNvPr id="23" name="図 22" descr="黒い背景と白い文字のロゴ&#10;&#10;中程度の精度で自動的に生成された説明">
                <a:extLst>
                  <a:ext uri="{FF2B5EF4-FFF2-40B4-BE49-F238E27FC236}">
                    <a16:creationId xmlns:a16="http://schemas.microsoft.com/office/drawing/2014/main" id="{58402E45-3623-4ED5-91E1-8977CC193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64" y="1871237"/>
                <a:ext cx="2019486" cy="2019486"/>
              </a:xfrm>
              <a:prstGeom prst="rect">
                <a:avLst/>
              </a:prstGeom>
            </p:spPr>
          </p:pic>
        </p:grp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3530160D-7A0B-4AB2-89C2-EEC4839E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6473" y="7029400"/>
            <a:ext cx="2949965" cy="19713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77D16-9BEA-E70A-5982-812FCE167EB2}"/>
              </a:ext>
            </a:extLst>
          </p:cNvPr>
          <p:cNvSpPr txBox="1"/>
          <p:nvPr/>
        </p:nvSpPr>
        <p:spPr>
          <a:xfrm>
            <a:off x="-11519400" y="6858000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B875F-9B37-652C-6AF5-809B8F7EA758}"/>
              </a:ext>
            </a:extLst>
          </p:cNvPr>
          <p:cNvSpPr txBox="1"/>
          <p:nvPr/>
        </p:nvSpPr>
        <p:spPr>
          <a:xfrm>
            <a:off x="-8290482" y="7624448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3A30B7-41B2-2C7D-37AE-5C287BD56C05}"/>
              </a:ext>
            </a:extLst>
          </p:cNvPr>
          <p:cNvSpPr txBox="1"/>
          <p:nvPr/>
        </p:nvSpPr>
        <p:spPr>
          <a:xfrm>
            <a:off x="-11519400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CA5CC-7EDE-7991-5BDA-92BB2C0F670F}"/>
              </a:ext>
            </a:extLst>
          </p:cNvPr>
          <p:cNvSpPr txBox="1"/>
          <p:nvPr/>
        </p:nvSpPr>
        <p:spPr>
          <a:xfrm>
            <a:off x="-11519400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D02ED-1BB0-9F20-38C9-052CC0DC8E9A}"/>
              </a:ext>
            </a:extLst>
          </p:cNvPr>
          <p:cNvSpPr txBox="1"/>
          <p:nvPr/>
        </p:nvSpPr>
        <p:spPr>
          <a:xfrm>
            <a:off x="-11519400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C0E418-9BBB-2401-7103-890079C0C1E1}"/>
              </a:ext>
            </a:extLst>
          </p:cNvPr>
          <p:cNvSpPr txBox="1"/>
          <p:nvPr/>
        </p:nvSpPr>
        <p:spPr>
          <a:xfrm>
            <a:off x="-11521861" y="7624448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E43FD-2A02-D954-C194-14C04F65FB14}"/>
              </a:ext>
            </a:extLst>
          </p:cNvPr>
          <p:cNvSpPr txBox="1"/>
          <p:nvPr/>
        </p:nvSpPr>
        <p:spPr>
          <a:xfrm>
            <a:off x="-8271603" y="6858000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0DE275-6911-799D-434C-E1224FD4D33B}"/>
              </a:ext>
            </a:extLst>
          </p:cNvPr>
          <p:cNvSpPr txBox="1"/>
          <p:nvPr/>
        </p:nvSpPr>
        <p:spPr>
          <a:xfrm>
            <a:off x="-8294253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1291E9-6A65-B5E9-D83D-9FA6D125D2EE}"/>
              </a:ext>
            </a:extLst>
          </p:cNvPr>
          <p:cNvSpPr txBox="1"/>
          <p:nvPr/>
        </p:nvSpPr>
        <p:spPr>
          <a:xfrm>
            <a:off x="-8294253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DC48AF-FC5E-B87A-FAD1-0FCD387552A7}"/>
              </a:ext>
            </a:extLst>
          </p:cNvPr>
          <p:cNvSpPr txBox="1"/>
          <p:nvPr/>
        </p:nvSpPr>
        <p:spPr>
          <a:xfrm>
            <a:off x="-8294253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7F68D5-12C0-74AD-E933-63904F95D3DC}"/>
              </a:ext>
            </a:extLst>
          </p:cNvPr>
          <p:cNvSpPr txBox="1"/>
          <p:nvPr/>
        </p:nvSpPr>
        <p:spPr>
          <a:xfrm>
            <a:off x="-8271603" y="5643371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D1C599-11A1-EB62-CE9C-211A1B26580C}"/>
              </a:ext>
            </a:extLst>
          </p:cNvPr>
          <p:cNvSpPr/>
          <p:nvPr/>
        </p:nvSpPr>
        <p:spPr>
          <a:xfrm>
            <a:off x="-8680958" y="-3405667"/>
            <a:ext cx="1367928" cy="1584176"/>
          </a:xfrm>
          <a:prstGeom prst="rect">
            <a:avLst/>
          </a:prstGeom>
          <a:solidFill>
            <a:srgbClr val="06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#0658DC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216A554-B550-B3E2-5EEB-C5EC91AC3BC1}"/>
              </a:ext>
            </a:extLst>
          </p:cNvPr>
          <p:cNvSpPr/>
          <p:nvPr/>
        </p:nvSpPr>
        <p:spPr>
          <a:xfrm>
            <a:off x="-7313030" y="-311277"/>
            <a:ext cx="2376264" cy="1584176"/>
          </a:xfrm>
          <a:prstGeom prst="rect">
            <a:avLst/>
          </a:prstGeom>
          <a:solidFill>
            <a:srgbClr val="FC4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FC4A1A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1A3AF6B-FD91-9A2C-5BD7-073BBEA82CEA}"/>
              </a:ext>
            </a:extLst>
          </p:cNvPr>
          <p:cNvSpPr/>
          <p:nvPr/>
        </p:nvSpPr>
        <p:spPr>
          <a:xfrm>
            <a:off x="-3268883" y="-813766"/>
            <a:ext cx="2376264" cy="1584176"/>
          </a:xfrm>
          <a:prstGeom prst="rect">
            <a:avLst/>
          </a:prstGeom>
          <a:solidFill>
            <a:srgbClr val="44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4484CE</a:t>
            </a:r>
          </a:p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18F43FA-E0A7-A1C3-0C76-D4FE8E4F3DEF}"/>
              </a:ext>
            </a:extLst>
          </p:cNvPr>
          <p:cNvSpPr/>
          <p:nvPr/>
        </p:nvSpPr>
        <p:spPr>
          <a:xfrm>
            <a:off x="-9696512" y="-1260033"/>
            <a:ext cx="2376264" cy="1584176"/>
          </a:xfrm>
          <a:prstGeom prst="rect">
            <a:avLst/>
          </a:prstGeom>
          <a:solidFill>
            <a:srgbClr val="F79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F79E02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7EA5523-BF37-109A-4775-E80EEC3662FD}"/>
              </a:ext>
            </a:extLst>
          </p:cNvPr>
          <p:cNvSpPr/>
          <p:nvPr/>
        </p:nvSpPr>
        <p:spPr>
          <a:xfrm>
            <a:off x="-10279673" y="982846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25DBD9D-FFCB-06AE-CB48-B522C8A3DF2C}"/>
              </a:ext>
            </a:extLst>
          </p:cNvPr>
          <p:cNvSpPr/>
          <p:nvPr/>
        </p:nvSpPr>
        <p:spPr>
          <a:xfrm>
            <a:off x="-839227" y="-3473955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BEF392-93F7-2F93-D4DF-14BB96C0E9BE}"/>
              </a:ext>
            </a:extLst>
          </p:cNvPr>
          <p:cNvSpPr/>
          <p:nvPr/>
        </p:nvSpPr>
        <p:spPr>
          <a:xfrm>
            <a:off x="1055440" y="4448699"/>
            <a:ext cx="11136560" cy="356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3A17F1-C50A-0D75-18F1-1574D3CCC2EE}"/>
              </a:ext>
            </a:extLst>
          </p:cNvPr>
          <p:cNvSpPr txBox="1"/>
          <p:nvPr/>
        </p:nvSpPr>
        <p:spPr>
          <a:xfrm>
            <a:off x="2785255" y="-1305690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0CF94F-C52C-249A-D417-AA88581722B4}"/>
              </a:ext>
            </a:extLst>
          </p:cNvPr>
          <p:cNvSpPr txBox="1"/>
          <p:nvPr/>
        </p:nvSpPr>
        <p:spPr>
          <a:xfrm>
            <a:off x="2781484" y="-160772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#042796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DB62A1D-8906-91D5-2E2A-989CC3C4EA09}"/>
              </a:ext>
            </a:extLst>
          </p:cNvPr>
          <p:cNvSpPr txBox="1"/>
          <p:nvPr/>
        </p:nvSpPr>
        <p:spPr>
          <a:xfrm>
            <a:off x="2781484" y="-93635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D039E37-D449-8D64-5D0A-BF194346DC70}"/>
              </a:ext>
            </a:extLst>
          </p:cNvPr>
          <p:cNvSpPr/>
          <p:nvPr/>
        </p:nvSpPr>
        <p:spPr>
          <a:xfrm>
            <a:off x="-7305812" y="-3405667"/>
            <a:ext cx="1367928" cy="1584176"/>
          </a:xfrm>
          <a:prstGeom prst="rect">
            <a:avLst/>
          </a:prstGeom>
          <a:solidFill>
            <a:srgbClr val="D90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#D90DA4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8A33B27-B204-23DA-CE88-A3DC215FA572}"/>
              </a:ext>
            </a:extLst>
          </p:cNvPr>
          <p:cNvSpPr/>
          <p:nvPr/>
        </p:nvSpPr>
        <p:spPr>
          <a:xfrm>
            <a:off x="-7885859" y="-1706325"/>
            <a:ext cx="1106656" cy="1029545"/>
          </a:xfrm>
          <a:prstGeom prst="rect">
            <a:avLst/>
          </a:prstGeom>
          <a:solidFill>
            <a:srgbClr val="07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97889B</a:t>
            </a:r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C08C96-03A2-33AD-2FF6-AA7798BE7763}"/>
              </a:ext>
            </a:extLst>
          </p:cNvPr>
          <p:cNvSpPr/>
          <p:nvPr/>
        </p:nvSpPr>
        <p:spPr>
          <a:xfrm>
            <a:off x="-5950682" y="-3405667"/>
            <a:ext cx="1367928" cy="1584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#C000000</a:t>
            </a:r>
          </a:p>
        </p:txBody>
      </p:sp>
    </p:spTree>
    <p:extLst>
      <p:ext uri="{BB962C8B-B14F-4D97-AF65-F5344CB8AC3E}">
        <p14:creationId xmlns:p14="http://schemas.microsoft.com/office/powerpoint/2010/main" val="38857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6634354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8518711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8769472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5476486" y="905110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3530626" y="804413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3581796" y="1905427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3846005" y="1980978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4110215" y="2056529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4374425" y="2132078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4514633" y="1989716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3033919" y="987978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4575034" y="1032408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4379784" y="1695500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2945580" y="1883637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Catalyst</a:t>
            </a: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2824845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4913077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6803975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Enzyme </a:t>
            </a:r>
          </a:p>
        </p:txBody>
      </p:sp>
      <p:sp>
        <p:nvSpPr>
          <p:cNvPr id="85" name="テキスト ボックス 15">
            <a:extLst>
              <a:ext uri="{FF2B5EF4-FFF2-40B4-BE49-F238E27FC236}">
                <a16:creationId xmlns:a16="http://schemas.microsoft.com/office/drawing/2014/main" id="{91A68FE4-C12F-1450-0D8D-F3E93FD639B5}"/>
              </a:ext>
            </a:extLst>
          </p:cNvPr>
          <p:cNvSpPr txBox="1"/>
          <p:nvPr/>
        </p:nvSpPr>
        <p:spPr>
          <a:xfrm>
            <a:off x="6354524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テキスト ボックス 16">
            <a:extLst>
              <a:ext uri="{FF2B5EF4-FFF2-40B4-BE49-F238E27FC236}">
                <a16:creationId xmlns:a16="http://schemas.microsoft.com/office/drawing/2014/main" id="{40156DE5-A863-A540-29BF-A3F881B3AEBE}"/>
              </a:ext>
            </a:extLst>
          </p:cNvPr>
          <p:cNvSpPr txBox="1"/>
          <p:nvPr/>
        </p:nvSpPr>
        <p:spPr>
          <a:xfrm>
            <a:off x="8382949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066427" y="3485584"/>
            <a:ext cx="287032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Common Rate Law: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5303912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3287688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5172045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5422806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10403962" y="1116898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8458102" y="1016201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8509272" y="2117215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8773481" y="2192766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9037691" y="2268317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9301901" y="2343866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9442109" y="2201504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7961395" y="1199766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9502510" y="1244196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9307260" y="1907288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8091945" y="2095425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触媒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7752321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9840553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3616236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酵素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630270" y="3526840"/>
            <a:ext cx="2870328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共通の速度式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6630563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15">
            <a:extLst>
              <a:ext uri="{FF2B5EF4-FFF2-40B4-BE49-F238E27FC236}">
                <a16:creationId xmlns:a16="http://schemas.microsoft.com/office/drawing/2014/main" id="{685C7EC3-B49A-4FD5-379B-102E93175714}"/>
              </a:ext>
            </a:extLst>
          </p:cNvPr>
          <p:cNvSpPr txBox="1"/>
          <p:nvPr/>
        </p:nvSpPr>
        <p:spPr>
          <a:xfrm>
            <a:off x="3004263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1" name="テキスト ボックス 16">
            <a:extLst>
              <a:ext uri="{FF2B5EF4-FFF2-40B4-BE49-F238E27FC236}">
                <a16:creationId xmlns:a16="http://schemas.microsoft.com/office/drawing/2014/main" id="{2738E01B-554D-5CDE-ACB0-D30BF5C09D6E}"/>
              </a:ext>
            </a:extLst>
          </p:cNvPr>
          <p:cNvSpPr txBox="1"/>
          <p:nvPr/>
        </p:nvSpPr>
        <p:spPr>
          <a:xfrm>
            <a:off x="5092495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5CBF709-74BB-17CD-4F35-F3545102B105}"/>
              </a:ext>
            </a:extLst>
          </p:cNvPr>
          <p:cNvGrpSpPr/>
          <p:nvPr/>
        </p:nvGrpSpPr>
        <p:grpSpPr>
          <a:xfrm>
            <a:off x="3548309" y="1746752"/>
            <a:ext cx="1102029" cy="1270457"/>
            <a:chOff x="5724741" y="3705189"/>
            <a:chExt cx="1248420" cy="1439223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71899CE-CFA8-5315-8E62-E86D46959EF2}"/>
                </a:ext>
              </a:extLst>
            </p:cNvPr>
            <p:cNvCxnSpPr>
              <a:cxnSpLocks/>
            </p:cNvCxnSpPr>
            <p:nvPr/>
          </p:nvCxnSpPr>
          <p:spPr>
            <a:xfrm>
              <a:off x="6350361" y="3705189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2A879C-FF3F-382B-02CD-2AF8E258A563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68" y="4064412"/>
              <a:ext cx="0" cy="72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A7EB8FF-E107-E265-C819-10E4691B1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0361" y="4784412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76EA254-4445-E77A-35FC-B486FA165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7561" y="4784412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677D3DB2-551C-A797-CB78-D710B4767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4741" y="4064412"/>
              <a:ext cx="0" cy="72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4C3E8C4-8FB0-DAE9-7A3A-BD45DF3AB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61" y="3705189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3D15182A-1AB4-CAD4-9101-68FA82958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844" y="4064412"/>
              <a:ext cx="0" cy="648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DB932BF-4B18-F732-E4C6-1A0F9DCECA14}"/>
                </a:ext>
              </a:extLst>
            </p:cNvPr>
            <p:cNvCxnSpPr>
              <a:cxnSpLocks/>
            </p:cNvCxnSpPr>
            <p:nvPr/>
          </p:nvCxnSpPr>
          <p:spPr>
            <a:xfrm>
              <a:off x="5832658" y="4730411"/>
              <a:ext cx="561600" cy="324001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B8D481E-7092-B9BD-DA74-25FD05EB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573" y="3827091"/>
              <a:ext cx="561600" cy="324001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49298F8-9F0A-EA53-FABA-1C7753130608}"/>
              </a:ext>
            </a:extLst>
          </p:cNvPr>
          <p:cNvGrpSpPr/>
          <p:nvPr/>
        </p:nvGrpSpPr>
        <p:grpSpPr>
          <a:xfrm>
            <a:off x="3071664" y="1196752"/>
            <a:ext cx="2055320" cy="2370455"/>
            <a:chOff x="5291123" y="3779867"/>
            <a:chExt cx="1609754" cy="1856572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A0E5604-79DD-9C8A-5B6A-136945C3AA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3779867"/>
              <a:ext cx="0" cy="348225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554C24D-FFBF-878F-BBDC-44CB5FC6B0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5288214"/>
              <a:ext cx="0" cy="348225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A6C34657-C576-7401-EE68-894739E68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928" y="4243540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065AFFB-4D02-3AFC-DEAF-C28F64C700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123" y="4243540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67ED906-FD9A-28B8-FF35-15EAC1C0C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5481" y="4998027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4DA4722-A166-D543-2A1D-EE6A64548449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82" y="4999031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1C681A6-9797-0736-0712-CA247CE445F8}"/>
              </a:ext>
            </a:extLst>
          </p:cNvPr>
          <p:cNvGrpSpPr/>
          <p:nvPr/>
        </p:nvGrpSpPr>
        <p:grpSpPr>
          <a:xfrm>
            <a:off x="1055440" y="4869160"/>
            <a:ext cx="772190" cy="890207"/>
            <a:chOff x="5724741" y="3705189"/>
            <a:chExt cx="1248420" cy="1439223"/>
          </a:xfrm>
        </p:grpSpPr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00079476-72CB-876B-E239-1EF7B71B8A4A}"/>
                </a:ext>
              </a:extLst>
            </p:cNvPr>
            <p:cNvCxnSpPr>
              <a:cxnSpLocks/>
            </p:cNvCxnSpPr>
            <p:nvPr/>
          </p:nvCxnSpPr>
          <p:spPr>
            <a:xfrm>
              <a:off x="6350361" y="3705189"/>
              <a:ext cx="622800" cy="36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331D19-26D9-D123-B07A-99DBDD051062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68" y="4064412"/>
              <a:ext cx="0" cy="72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25E6D3DF-5F8B-0C08-01CF-AC0C19279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0361" y="4784412"/>
              <a:ext cx="622800" cy="36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D0DD368-3F9E-7310-A696-D320F4D17B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7561" y="4784412"/>
              <a:ext cx="622800" cy="36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A5173BFE-7C2B-D1A4-19CD-64C2A4316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4741" y="4064412"/>
              <a:ext cx="0" cy="72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5B1C92A0-3CA8-6316-53EB-FE5FD0C4A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61" y="3705189"/>
              <a:ext cx="622800" cy="36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983B72A-EF5E-7FAC-D97C-FBC3F337A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8646" y="4064412"/>
              <a:ext cx="0" cy="647999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88EBC9F-09A9-CFE5-23E1-FDCFAAE56818}"/>
                </a:ext>
              </a:extLst>
            </p:cNvPr>
            <p:cNvCxnSpPr>
              <a:cxnSpLocks/>
            </p:cNvCxnSpPr>
            <p:nvPr/>
          </p:nvCxnSpPr>
          <p:spPr>
            <a:xfrm>
              <a:off x="5876883" y="4698510"/>
              <a:ext cx="561601" cy="324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E24113C-C194-95CF-BB71-2DDA245D9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967" y="3852898"/>
              <a:ext cx="561601" cy="324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B35389D-4C4A-14AD-25F1-98A852D19DFE}"/>
              </a:ext>
            </a:extLst>
          </p:cNvPr>
          <p:cNvGrpSpPr/>
          <p:nvPr/>
        </p:nvGrpSpPr>
        <p:grpSpPr>
          <a:xfrm>
            <a:off x="747512" y="4513827"/>
            <a:ext cx="1388048" cy="1600872"/>
            <a:chOff x="5291123" y="3779867"/>
            <a:chExt cx="1609754" cy="1856572"/>
          </a:xfrm>
        </p:grpSpPr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8FB2A161-FEF0-E532-118F-15B777D3A6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3779867"/>
              <a:ext cx="0" cy="348225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609F0A6-DDC6-37B2-20EA-D94ABAFE10B9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5288214"/>
              <a:ext cx="0" cy="348225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C5E858-F100-85E3-1554-3D2744C8D0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928" y="4243540"/>
              <a:ext cx="301795" cy="174112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CB64C0F-16F1-0FC2-6FFF-62D22604AFD8}"/>
                </a:ext>
              </a:extLst>
            </p:cNvPr>
            <p:cNvCxnSpPr>
              <a:cxnSpLocks/>
            </p:cNvCxnSpPr>
            <p:nvPr/>
          </p:nvCxnSpPr>
          <p:spPr>
            <a:xfrm>
              <a:off x="5291123" y="4243540"/>
              <a:ext cx="301795" cy="174112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EAF8B2F6-2E48-C773-F91A-D8C0DC9B8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5481" y="4998027"/>
              <a:ext cx="301795" cy="174112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8D3EA6EC-06D8-840A-F6F6-18EBC30D444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82" y="4999031"/>
              <a:ext cx="301795" cy="174112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94CAB82-3FBA-0B6D-3569-BD81D7FA64EB}"/>
              </a:ext>
            </a:extLst>
          </p:cNvPr>
          <p:cNvGrpSpPr/>
          <p:nvPr/>
        </p:nvGrpSpPr>
        <p:grpSpPr>
          <a:xfrm>
            <a:off x="6667062" y="1574801"/>
            <a:ext cx="757491" cy="873261"/>
            <a:chOff x="6667062" y="1574801"/>
            <a:chExt cx="757491" cy="873261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2743D8E-A9F6-C65D-6DC8-974398AC3B31}"/>
                </a:ext>
              </a:extLst>
            </p:cNvPr>
            <p:cNvCxnSpPr>
              <a:cxnSpLocks/>
            </p:cNvCxnSpPr>
            <p:nvPr/>
          </p:nvCxnSpPr>
          <p:spPr>
            <a:xfrm>
              <a:off x="7046663" y="1574801"/>
              <a:ext cx="377890" cy="218433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1EEC9209-B49F-9B9D-FFA4-8C7AE295E2F9}"/>
                </a:ext>
              </a:extLst>
            </p:cNvPr>
            <p:cNvCxnSpPr>
              <a:cxnSpLocks/>
            </p:cNvCxnSpPr>
            <p:nvPr/>
          </p:nvCxnSpPr>
          <p:spPr>
            <a:xfrm>
              <a:off x="7424436" y="1792763"/>
              <a:ext cx="0" cy="436866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14DF07D5-D5C5-A86E-47EE-B3ACB4741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6663" y="2229629"/>
              <a:ext cx="377890" cy="218433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13E417BC-8843-80E8-3A32-EF83E76CC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8773" y="2229629"/>
              <a:ext cx="377890" cy="218433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22588D0-A541-5FA3-AF18-8C52EA9CF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062" y="1792763"/>
              <a:ext cx="0" cy="436866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8692786D-6721-1C21-EF58-6E59F1DF1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773" y="1574801"/>
              <a:ext cx="377890" cy="218433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3692AFA6-9FFB-0427-B39E-4FB4E8770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136" y="1792763"/>
              <a:ext cx="0" cy="39318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BA8BB204-8B1B-B98B-5B2C-323642C2CF31}"/>
                </a:ext>
              </a:extLst>
            </p:cNvPr>
            <p:cNvCxnSpPr>
              <a:cxnSpLocks/>
            </p:cNvCxnSpPr>
            <p:nvPr/>
          </p:nvCxnSpPr>
          <p:spPr>
            <a:xfrm>
              <a:off x="6756357" y="2153996"/>
              <a:ext cx="340756" cy="19659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6769FBF-D76E-99BA-AC88-3B241CB3A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0490" y="1701190"/>
              <a:ext cx="340756" cy="19659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8B263289-EEC3-77E8-0164-82099F60E231}"/>
              </a:ext>
            </a:extLst>
          </p:cNvPr>
          <p:cNvGrpSpPr/>
          <p:nvPr/>
        </p:nvGrpSpPr>
        <p:grpSpPr>
          <a:xfrm>
            <a:off x="6339435" y="1196753"/>
            <a:ext cx="1412745" cy="1629356"/>
            <a:chOff x="6339435" y="1196753"/>
            <a:chExt cx="1412745" cy="1629356"/>
          </a:xfrm>
        </p:grpSpPr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BEC7C68-DAFF-20BE-786B-4B17DF6939D6}"/>
                </a:ext>
              </a:extLst>
            </p:cNvPr>
            <p:cNvCxnSpPr>
              <a:cxnSpLocks/>
            </p:cNvCxnSpPr>
            <p:nvPr/>
          </p:nvCxnSpPr>
          <p:spPr>
            <a:xfrm>
              <a:off x="7046873" y="1196753"/>
              <a:ext cx="0" cy="305608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3CE33C4B-A890-3337-62C8-AC4840045237}"/>
                </a:ext>
              </a:extLst>
            </p:cNvPr>
            <p:cNvCxnSpPr>
              <a:cxnSpLocks/>
            </p:cNvCxnSpPr>
            <p:nvPr/>
          </p:nvCxnSpPr>
          <p:spPr>
            <a:xfrm>
              <a:off x="7046873" y="2520501"/>
              <a:ext cx="0" cy="305608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80F096B-4934-E054-2449-0AC27CC99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7185" y="1603680"/>
              <a:ext cx="264860" cy="152803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32E93EA-C3A6-2E70-0951-BF362D6458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9435" y="1603680"/>
              <a:ext cx="264860" cy="152803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4BC6F4F1-CE01-DE83-F977-0368EB6C6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3260" y="2265829"/>
              <a:ext cx="264860" cy="152803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30C150CC-AB10-592F-ABC1-575B997FFB1C}"/>
                </a:ext>
              </a:extLst>
            </p:cNvPr>
            <p:cNvCxnSpPr>
              <a:cxnSpLocks/>
            </p:cNvCxnSpPr>
            <p:nvPr/>
          </p:nvCxnSpPr>
          <p:spPr>
            <a:xfrm>
              <a:off x="7487320" y="2266710"/>
              <a:ext cx="264860" cy="152803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74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oka">
      <a:dk1>
        <a:sysClr val="windowText" lastClr="000000"/>
      </a:dk1>
      <a:lt1>
        <a:sysClr val="window" lastClr="FFFFFF"/>
      </a:lt1>
      <a:dk2>
        <a:srgbClr val="170CAC"/>
      </a:dk2>
      <a:lt2>
        <a:srgbClr val="FFB7FF"/>
      </a:lt2>
      <a:accent1>
        <a:srgbClr val="90B1FA"/>
      </a:accent1>
      <a:accent2>
        <a:srgbClr val="464EF0"/>
      </a:accent2>
      <a:accent3>
        <a:srgbClr val="39A139"/>
      </a:accent3>
      <a:accent4>
        <a:srgbClr val="FABE00"/>
      </a:accent4>
      <a:accent5>
        <a:srgbClr val="FF8021"/>
      </a:accent5>
      <a:accent6>
        <a:srgbClr val="FC1C04"/>
      </a:accent6>
      <a:hlink>
        <a:srgbClr val="FCF60C"/>
      </a:hlink>
      <a:folHlink>
        <a:srgbClr val="59A8D1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kumimoji="1" b="1" dirty="0" smtClean="0">
            <a:solidFill>
              <a:schemeClr val="tx1">
                <a:lumMod val="85000"/>
                <a:lumOff val="15000"/>
              </a:schemeClr>
            </a:solidFill>
            <a:latin typeface="游ゴシック" panose="020B0400000000000000" pitchFamily="50" charset="-128"/>
            <a:ea typeface="游ゴシック" panose="020B0400000000000000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51615</TotalTime>
  <Words>157</Words>
  <Application>Microsoft Office PowerPoint</Application>
  <PresentationFormat>ワイド画面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Calibri</vt:lpstr>
      <vt:lpstr>Cambria Math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Hideshi Ooka</dc:creator>
  <cp:lastModifiedBy>Hideshi Ooka</cp:lastModifiedBy>
  <cp:revision>4958</cp:revision>
  <cp:lastPrinted>2020-01-28T09:41:31Z</cp:lastPrinted>
  <dcterms:created xsi:type="dcterms:W3CDTF">2014-04-21T08:46:21Z</dcterms:created>
  <dcterms:modified xsi:type="dcterms:W3CDTF">2025-06-07T08:57:53Z</dcterms:modified>
</cp:coreProperties>
</file>