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176" r:id="rId2"/>
  </p:sldIdLst>
  <p:sldSz cx="12192000" cy="6858000"/>
  <p:notesSz cx="9866313" cy="673576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AB01D4FF-319D-4D2F-AF8E-A2A7425C5D5A}">
          <p14:sldIdLst>
            <p14:sldId id="21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979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424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22" userDrawn="1">
          <p15:clr>
            <a:srgbClr val="A4A3A4"/>
          </p15:clr>
        </p15:guide>
        <p15:guide id="2" pos="3109" userDrawn="1">
          <p15:clr>
            <a:srgbClr val="A4A3A4"/>
          </p15:clr>
        </p15:guide>
        <p15:guide id="4" pos="31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ideshi_Ooka" initials="H" lastIdx="1" clrIdx="0">
    <p:extLst>
      <p:ext uri="{19B8F6BF-5375-455C-9EA6-DF929625EA0E}">
        <p15:presenceInfo xmlns:p15="http://schemas.microsoft.com/office/powerpoint/2012/main" userId="Hideshi_Ook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9FB"/>
    <a:srgbClr val="033453"/>
    <a:srgbClr val="2D8183"/>
    <a:srgbClr val="FFFFFF"/>
    <a:srgbClr val="042796"/>
    <a:srgbClr val="081892"/>
    <a:srgbClr val="C00000"/>
    <a:srgbClr val="F48153"/>
    <a:srgbClr val="910C07"/>
    <a:srgbClr val="082E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202B0CA-FC54-4496-8BCA-5EF66A818D29}" styleName="スタイル (濃色)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918" autoAdjust="0"/>
    <p:restoredTop sz="96370" autoAdjust="0"/>
  </p:normalViewPr>
  <p:slideViewPr>
    <p:cSldViewPr showGuides="1">
      <p:cViewPr>
        <p:scale>
          <a:sx n="50" d="100"/>
          <a:sy n="50" d="100"/>
        </p:scale>
        <p:origin x="3684" y="1404"/>
      </p:cViewPr>
      <p:guideLst>
        <p:guide orient="horz" pos="1979"/>
        <p:guide pos="3840"/>
        <p:guide orient="horz" pos="42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81" d="100"/>
          <a:sy n="81" d="100"/>
        </p:scale>
        <p:origin x="3996" y="96"/>
      </p:cViewPr>
      <p:guideLst>
        <p:guide orient="horz" pos="2122"/>
        <p:guide pos="3109"/>
        <p:guide pos="31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5" y="0"/>
            <a:ext cx="4275402" cy="336788"/>
          </a:xfrm>
          <a:prstGeom prst="rect">
            <a:avLst/>
          </a:prstGeom>
        </p:spPr>
        <p:txBody>
          <a:bodyPr vert="horz" lIns="90763" tIns="45382" rIns="90763" bIns="45382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5588632" y="0"/>
            <a:ext cx="4275402" cy="336788"/>
          </a:xfrm>
          <a:prstGeom prst="rect">
            <a:avLst/>
          </a:prstGeom>
        </p:spPr>
        <p:txBody>
          <a:bodyPr vert="horz" lIns="90763" tIns="45382" rIns="90763" bIns="45382" rtlCol="0"/>
          <a:lstStyle>
            <a:lvl1pPr algn="r">
              <a:defRPr sz="1200"/>
            </a:lvl1pPr>
          </a:lstStyle>
          <a:p>
            <a:fld id="{FD2B4BCF-55E2-4653-B607-A4A4F08D7C21}" type="datetimeFigureOut">
              <a:rPr kumimoji="1" lang="ja-JP" altLang="en-US" smtClean="0"/>
              <a:t>2023/1/22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5" y="6397806"/>
            <a:ext cx="4275402" cy="336788"/>
          </a:xfrm>
          <a:prstGeom prst="rect">
            <a:avLst/>
          </a:prstGeom>
        </p:spPr>
        <p:txBody>
          <a:bodyPr vert="horz" lIns="90763" tIns="45382" rIns="90763" bIns="45382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5588632" y="6397806"/>
            <a:ext cx="4275402" cy="336788"/>
          </a:xfrm>
          <a:prstGeom prst="rect">
            <a:avLst/>
          </a:prstGeom>
        </p:spPr>
        <p:txBody>
          <a:bodyPr vert="horz" lIns="90763" tIns="45382" rIns="90763" bIns="45382" rtlCol="0" anchor="b"/>
          <a:lstStyle>
            <a:lvl1pPr algn="r">
              <a:defRPr sz="1200"/>
            </a:lvl1pPr>
          </a:lstStyle>
          <a:p>
            <a:fld id="{19D3B358-836B-48EB-BACF-51432048DFB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67200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5" y="0"/>
            <a:ext cx="4275402" cy="336788"/>
          </a:xfrm>
          <a:prstGeom prst="rect">
            <a:avLst/>
          </a:prstGeom>
        </p:spPr>
        <p:txBody>
          <a:bodyPr vert="horz" lIns="90763" tIns="45382" rIns="90763" bIns="45382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5588632" y="0"/>
            <a:ext cx="4275402" cy="336788"/>
          </a:xfrm>
          <a:prstGeom prst="rect">
            <a:avLst/>
          </a:prstGeom>
        </p:spPr>
        <p:txBody>
          <a:bodyPr vert="horz" lIns="90763" tIns="45382" rIns="90763" bIns="45382" rtlCol="0"/>
          <a:lstStyle>
            <a:lvl1pPr algn="r">
              <a:defRPr sz="1200"/>
            </a:lvl1pPr>
          </a:lstStyle>
          <a:p>
            <a:fld id="{FDE72336-AA09-41ED-BEA9-7779C42A9B89}" type="datetimeFigureOut">
              <a:rPr kumimoji="1" lang="ja-JP" altLang="en-US" smtClean="0"/>
              <a:t>2023/1/22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687638" y="504825"/>
            <a:ext cx="4491037" cy="25257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763" tIns="45382" rIns="90763" bIns="45382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986632" y="3199488"/>
            <a:ext cx="7893050" cy="3031094"/>
          </a:xfrm>
          <a:prstGeom prst="rect">
            <a:avLst/>
          </a:prstGeom>
        </p:spPr>
        <p:txBody>
          <a:bodyPr vert="horz" lIns="90763" tIns="45382" rIns="90763" bIns="45382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5" y="6397806"/>
            <a:ext cx="4275402" cy="336788"/>
          </a:xfrm>
          <a:prstGeom prst="rect">
            <a:avLst/>
          </a:prstGeom>
        </p:spPr>
        <p:txBody>
          <a:bodyPr vert="horz" lIns="90763" tIns="45382" rIns="90763" bIns="45382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5588632" y="6397806"/>
            <a:ext cx="4275402" cy="336788"/>
          </a:xfrm>
          <a:prstGeom prst="rect">
            <a:avLst/>
          </a:prstGeom>
        </p:spPr>
        <p:txBody>
          <a:bodyPr vert="horz" lIns="90763" tIns="45382" rIns="90763" bIns="45382" rtlCol="0" anchor="b"/>
          <a:lstStyle>
            <a:lvl1pPr algn="r">
              <a:defRPr sz="1200"/>
            </a:lvl1pPr>
          </a:lstStyle>
          <a:p>
            <a:fld id="{D6E817BB-6054-49CF-855F-D88016E1F26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31478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3E5C5-86BF-4817-A279-245A3B7956D6}" type="datetime1">
              <a:rPr kumimoji="1" lang="ja-JP" altLang="en-US" smtClean="0"/>
              <a:t>2023/1/22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E7EAB151-777E-4256-8867-8A5AB6026266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72799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A1D05-6D0E-476F-90F4-71B151706926}" type="datetime1">
              <a:rPr kumimoji="1" lang="ja-JP" altLang="en-US" smtClean="0"/>
              <a:t>2023/1/22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AB151-777E-4256-8867-8A5AB60262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3956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FC948-3CA7-4FDC-81E3-CF547081432D}" type="datetime1">
              <a:rPr kumimoji="1" lang="ja-JP" altLang="en-US" smtClean="0"/>
              <a:t>2023/1/22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AB151-777E-4256-8867-8A5AB60262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91956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" y="72010"/>
            <a:ext cx="12191999" cy="548679"/>
          </a:xfrm>
        </p:spPr>
        <p:txBody>
          <a:bodyPr lIns="0" tIns="0" rIns="0" bIns="0">
            <a:noAutofit/>
          </a:bodyPr>
          <a:lstStyle>
            <a:lvl1pPr algn="ctr">
              <a:defRPr sz="3200" b="1">
                <a:latin typeface="+mn-lt"/>
              </a:defRPr>
            </a:lvl1pPr>
          </a:lstStyle>
          <a:p>
            <a:r>
              <a:rPr kumimoji="1" lang="en-US" altLang="ja-JP" dirty="0"/>
              <a:t>TITLE EXAMPLE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295F0-F485-4B4E-B58A-F247BEEDA1D0}" type="datetime1">
              <a:rPr kumimoji="1" lang="ja-JP" altLang="en-US" smtClean="0"/>
              <a:t>2023/1/22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E7EAB151-777E-4256-8867-8A5AB6026266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grpSp>
        <p:nvGrpSpPr>
          <p:cNvPr id="9" name="グループ化 8"/>
          <p:cNvGrpSpPr/>
          <p:nvPr userDrawn="1"/>
        </p:nvGrpSpPr>
        <p:grpSpPr>
          <a:xfrm>
            <a:off x="331315" y="620696"/>
            <a:ext cx="11529372" cy="72001"/>
            <a:chOff x="262195" y="1268758"/>
            <a:chExt cx="8647029" cy="148522"/>
          </a:xfrm>
          <a:gradFill flip="none" rotWithShape="1">
            <a:gsLst>
              <a:gs pos="0">
                <a:schemeClr val="bg1">
                  <a:lumMod val="95000"/>
                </a:schemeClr>
              </a:gs>
              <a:gs pos="76000">
                <a:schemeClr val="accent1">
                  <a:lumMod val="75000"/>
                </a:schemeClr>
              </a:gs>
              <a:gs pos="100000">
                <a:schemeClr val="accent2">
                  <a:lumMod val="75000"/>
                </a:schemeClr>
              </a:gs>
              <a:gs pos="93000">
                <a:schemeClr val="accent1">
                  <a:lumMod val="50000"/>
                </a:schemeClr>
              </a:gs>
            </a:gsLst>
            <a:path path="circle">
              <a:fillToRect l="100000" b="100000"/>
            </a:path>
            <a:tileRect t="-100000" r="-100000"/>
          </a:gradFill>
        </p:grpSpPr>
        <p:sp>
          <p:nvSpPr>
            <p:cNvPr id="7" name="正方形/長方形 6"/>
            <p:cNvSpPr/>
            <p:nvPr userDrawn="1"/>
          </p:nvSpPr>
          <p:spPr>
            <a:xfrm>
              <a:off x="334203" y="1268758"/>
              <a:ext cx="8424936" cy="14852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800"/>
            </a:p>
          </p:txBody>
        </p:sp>
        <p:sp>
          <p:nvSpPr>
            <p:cNvPr id="8" name="円/楕円 7"/>
            <p:cNvSpPr/>
            <p:nvPr userDrawn="1"/>
          </p:nvSpPr>
          <p:spPr>
            <a:xfrm>
              <a:off x="262195" y="1268760"/>
              <a:ext cx="144016" cy="1485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800"/>
            </a:p>
          </p:txBody>
        </p:sp>
        <p:sp>
          <p:nvSpPr>
            <p:cNvPr id="10" name="円/楕円 9"/>
            <p:cNvSpPr/>
            <p:nvPr userDrawn="1"/>
          </p:nvSpPr>
          <p:spPr>
            <a:xfrm>
              <a:off x="8687131" y="1268760"/>
              <a:ext cx="144016" cy="1485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800"/>
            </a:p>
          </p:txBody>
        </p:sp>
        <p:sp>
          <p:nvSpPr>
            <p:cNvPr id="11" name="円/楕円 10"/>
            <p:cNvSpPr/>
            <p:nvPr userDrawn="1"/>
          </p:nvSpPr>
          <p:spPr>
            <a:xfrm>
              <a:off x="8765208" y="1268760"/>
              <a:ext cx="144016" cy="1485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831270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215681" y="260648"/>
            <a:ext cx="5760640" cy="548679"/>
          </a:xfrm>
        </p:spPr>
        <p:txBody>
          <a:bodyPr lIns="0" tIns="0" rIns="0" bIns="0">
            <a:noAutofit/>
          </a:bodyPr>
          <a:lstStyle>
            <a:lvl1pPr algn="ctr">
              <a:defRPr sz="3600" b="1">
                <a:solidFill>
                  <a:schemeClr val="tx1">
                    <a:lumMod val="85000"/>
                    <a:lumOff val="1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  <a:cs typeface="Arial" panose="020B0604020202020204" pitchFamily="34" charset="0"/>
              </a:defRPr>
            </a:lvl1pPr>
          </a:lstStyle>
          <a:p>
            <a:r>
              <a:rPr kumimoji="1" lang="en-US" altLang="ja-JP" dirty="0"/>
              <a:t>TITLE EXAMPLE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84295F0-F485-4B4E-B58A-F247BEEDA1D0}" type="datetime1">
              <a:rPr lang="ja-JP" altLang="en-US" smtClean="0"/>
              <a:pPr/>
              <a:t>2023/1/22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7EAB151-777E-4256-8867-8A5AB6026266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04100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3F8A52A-37F2-4167-83E1-198E533AEB5A}" type="datetime1">
              <a:rPr lang="ja-JP" altLang="en-US" smtClean="0"/>
              <a:pPr/>
              <a:t>2023/1/22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7EAB151-777E-4256-8867-8A5AB602626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489919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6EEFE-6E0F-408F-B4BC-4C139419E077}" type="datetime1">
              <a:rPr kumimoji="1" lang="ja-JP" altLang="en-US" smtClean="0"/>
              <a:t>2023/1/22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AB151-777E-4256-8867-8A5AB60262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9512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F3929-2167-4E33-BB8E-A28632655E06}" type="datetime1">
              <a:rPr kumimoji="1" lang="ja-JP" altLang="en-US" smtClean="0"/>
              <a:t>2023/1/22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AB151-777E-4256-8867-8A5AB60262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2907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7AE5E-67CB-4AAB-A5EB-95A6E63AE512}" type="datetime1">
              <a:rPr kumimoji="1" lang="ja-JP" altLang="en-US" smtClean="0"/>
              <a:t>2023/1/22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AB151-777E-4256-8867-8A5AB60262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608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D4224-1AA0-409C-A0C4-FC00F230B45C}" type="datetime1">
              <a:rPr kumimoji="1" lang="ja-JP" altLang="en-US" smtClean="0"/>
              <a:t>2023/1/22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7EAB151-777E-4256-8867-8A5AB6026266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352252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52C40-8A83-4E13-A931-DC981EDCC519}" type="datetime1">
              <a:rPr kumimoji="1" lang="ja-JP" altLang="en-US" smtClean="0"/>
              <a:t>2023/1/22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AB151-777E-4256-8867-8A5AB60262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0294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34809-6A3F-4A7D-9DA9-F232A43DEE26}" type="datetime1">
              <a:rPr kumimoji="1" lang="ja-JP" altLang="en-US" smtClean="0"/>
              <a:t>2023/1/22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AB151-777E-4256-8867-8A5AB60262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8954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0" y="44624"/>
            <a:ext cx="12192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fld id="{D8ADE345-DDEA-4E47-B76C-5997699471F1}" type="datetime1">
              <a:rPr lang="ja-JP" altLang="en-US" smtClean="0"/>
              <a:t>2023/1/22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1184565" y="6453337"/>
            <a:ext cx="877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fld id="{E7EAB151-777E-4256-8867-8A5AB6026266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46262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3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n-lt"/>
          <a:ea typeface="メイリオ" panose="020B0604030504040204" pitchFamily="50" charset="-128"/>
          <a:cs typeface="メイリオ" panose="020B0604030504040204" pitchFamily="50" charset="-128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メイリオ" panose="020B0604030504040204" pitchFamily="50" charset="-128"/>
          <a:ea typeface="メイリオ" panose="020B0604030504040204" pitchFamily="50" charset="-128"/>
          <a:cs typeface="メイリオ" panose="020B0604030504040204" pitchFamily="50" charset="-128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10" Type="http://schemas.openxmlformats.org/officeDocument/2006/relationships/image" Target="../media/image9.png"/><Relationship Id="rId4" Type="http://schemas.openxmlformats.org/officeDocument/2006/relationships/image" Target="../media/image3.emf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9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D69C5B13-E032-4B67-990B-004179106446}"/>
              </a:ext>
            </a:extLst>
          </p:cNvPr>
          <p:cNvSpPr/>
          <p:nvPr/>
        </p:nvSpPr>
        <p:spPr>
          <a:xfrm>
            <a:off x="-10733079" y="1040248"/>
            <a:ext cx="10616300" cy="3672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+mj-lt"/>
            </a:endParaRPr>
          </a:p>
        </p:txBody>
      </p:sp>
      <p:sp>
        <p:nvSpPr>
          <p:cNvPr id="13" name="スライド番号プレースホルダー 2">
            <a:extLst>
              <a:ext uri="{FF2B5EF4-FFF2-40B4-BE49-F238E27FC236}">
                <a16:creationId xmlns:a16="http://schemas.microsoft.com/office/drawing/2014/main" id="{3543648B-1ED1-44CB-9BE0-C552A3E91F9A}"/>
              </a:ext>
            </a:extLst>
          </p:cNvPr>
          <p:cNvSpPr txBox="1">
            <a:spLocks/>
          </p:cNvSpPr>
          <p:nvPr/>
        </p:nvSpPr>
        <p:spPr>
          <a:xfrm>
            <a:off x="11336965" y="7232802"/>
            <a:ext cx="877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600" kern="12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7EAB151-777E-4256-8867-8A5AB6026266}" type="slidenum">
              <a:rPr lang="ja-JP" altLang="en-US" smtClean="0">
                <a:latin typeface="+mj-lt"/>
                <a:ea typeface="游ゴシック" panose="020B0400000000000000" pitchFamily="50" charset="-128"/>
              </a:rPr>
              <a:pPr/>
              <a:t>1</a:t>
            </a:fld>
            <a:endParaRPr lang="ja-JP" altLang="en-US" dirty="0">
              <a:latin typeface="+mj-lt"/>
              <a:ea typeface="游ゴシック" panose="020B0400000000000000" pitchFamily="50" charset="-128"/>
            </a:endParaRPr>
          </a:p>
        </p:txBody>
      </p:sp>
      <p:pic>
        <p:nvPicPr>
          <p:cNvPr id="62" name="図 61">
            <a:extLst>
              <a:ext uri="{FF2B5EF4-FFF2-40B4-BE49-F238E27FC236}">
                <a16:creationId xmlns:a16="http://schemas.microsoft.com/office/drawing/2014/main" id="{09FB2CF7-B1CF-4AB5-8CBA-D0578EF3B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2253" y="7141489"/>
            <a:ext cx="2356504" cy="1685526"/>
          </a:xfrm>
          <a:prstGeom prst="rect">
            <a:avLst/>
          </a:prstGeom>
        </p:spPr>
      </p:pic>
      <p:pic>
        <p:nvPicPr>
          <p:cNvPr id="46" name="Picture 111">
            <a:extLst>
              <a:ext uri="{FF2B5EF4-FFF2-40B4-BE49-F238E27FC236}">
                <a16:creationId xmlns:a16="http://schemas.microsoft.com/office/drawing/2014/main" id="{209A520A-E085-4CE9-BB1D-12968AA497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82940" y="4051931"/>
            <a:ext cx="896467" cy="1268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C9497A69-B646-4DB1-BE51-EE2BE20FA284}"/>
              </a:ext>
            </a:extLst>
          </p:cNvPr>
          <p:cNvSpPr txBox="1"/>
          <p:nvPr/>
        </p:nvSpPr>
        <p:spPr>
          <a:xfrm>
            <a:off x="-1585284" y="5326116"/>
            <a:ext cx="1492115" cy="18466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US" altLang="ja-JP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游ゴシック" panose="020B0400000000000000" pitchFamily="50" charset="-128"/>
                <a:cs typeface="Arial" panose="020B0604020202020204" pitchFamily="34" charset="0"/>
              </a:rPr>
              <a:t>Paul Sabatier</a:t>
            </a:r>
          </a:p>
        </p:txBody>
      </p:sp>
      <p:pic>
        <p:nvPicPr>
          <p:cNvPr id="57" name="図 56">
            <a:extLst>
              <a:ext uri="{FF2B5EF4-FFF2-40B4-BE49-F238E27FC236}">
                <a16:creationId xmlns:a16="http://schemas.microsoft.com/office/drawing/2014/main" id="{25A3B47A-6F4C-4D9C-A93C-F19DC66CF4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723324" y="6122324"/>
            <a:ext cx="832341" cy="1018489"/>
          </a:xfrm>
          <a:prstGeom prst="rect">
            <a:avLst/>
          </a:prstGeom>
        </p:spPr>
      </p:pic>
      <p:pic>
        <p:nvPicPr>
          <p:cNvPr id="58" name="図 57">
            <a:extLst>
              <a:ext uri="{FF2B5EF4-FFF2-40B4-BE49-F238E27FC236}">
                <a16:creationId xmlns:a16="http://schemas.microsoft.com/office/drawing/2014/main" id="{66D70BF1-948B-4F9C-BE78-131B3F6D8E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390479" y="6167427"/>
            <a:ext cx="832339" cy="973386"/>
          </a:xfrm>
          <a:prstGeom prst="rect">
            <a:avLst/>
          </a:prstGeom>
        </p:spPr>
      </p:pic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74040395-F3E9-470C-8BE5-7455CD10BE47}"/>
              </a:ext>
            </a:extLst>
          </p:cNvPr>
          <p:cNvSpPr txBox="1"/>
          <p:nvPr/>
        </p:nvSpPr>
        <p:spPr>
          <a:xfrm>
            <a:off x="-6832987" y="2411608"/>
            <a:ext cx="2807898" cy="369332"/>
          </a:xfrm>
          <a:prstGeom prst="rect">
            <a:avLst/>
          </a:prstGeom>
          <a:solidFill>
            <a:srgbClr val="033453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+mj-lt"/>
              </a:rPr>
              <a:t>#033453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056EF4F7-9694-45C4-80E9-04652D8CCE9B}"/>
              </a:ext>
            </a:extLst>
          </p:cNvPr>
          <p:cNvSpPr txBox="1"/>
          <p:nvPr/>
        </p:nvSpPr>
        <p:spPr>
          <a:xfrm>
            <a:off x="-3604069" y="3178056"/>
            <a:ext cx="2807898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+mj-lt"/>
              </a:rPr>
              <a:t>#C00000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6BE0EE39-7D47-4062-9219-C1D055743AEB}"/>
              </a:ext>
            </a:extLst>
          </p:cNvPr>
          <p:cNvSpPr txBox="1"/>
          <p:nvPr/>
        </p:nvSpPr>
        <p:spPr>
          <a:xfrm>
            <a:off x="-6832987" y="2042276"/>
            <a:ext cx="2807898" cy="369332"/>
          </a:xfrm>
          <a:prstGeom prst="rect">
            <a:avLst/>
          </a:prstGeom>
          <a:solidFill>
            <a:srgbClr val="2D8183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+mj-lt"/>
              </a:rPr>
              <a:t>#2D8183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3F0CB667-11DE-4052-9865-3ED71681A232}"/>
              </a:ext>
            </a:extLst>
          </p:cNvPr>
          <p:cNvSpPr txBox="1"/>
          <p:nvPr/>
        </p:nvSpPr>
        <p:spPr>
          <a:xfrm>
            <a:off x="-6832987" y="2794832"/>
            <a:ext cx="2807898" cy="369332"/>
          </a:xfrm>
          <a:prstGeom prst="rect">
            <a:avLst/>
          </a:prstGeom>
          <a:solidFill>
            <a:srgbClr val="F7E8D5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+mj-lt"/>
              </a:rPr>
              <a:t>#F7E8D5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508FE2A8-B0C7-4A1F-B2BE-5EBB214083CA}"/>
              </a:ext>
            </a:extLst>
          </p:cNvPr>
          <p:cNvSpPr txBox="1"/>
          <p:nvPr/>
        </p:nvSpPr>
        <p:spPr>
          <a:xfrm>
            <a:off x="-6832987" y="3547388"/>
            <a:ext cx="2807898" cy="369332"/>
          </a:xfrm>
          <a:prstGeom prst="rect">
            <a:avLst/>
          </a:prstGeom>
          <a:solidFill>
            <a:srgbClr val="F48153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+mj-lt"/>
              </a:rPr>
              <a:t>#F48153</a:t>
            </a:r>
            <a:endParaRPr kumimoji="1" lang="ja-JP" altLang="en-US" dirty="0">
              <a:latin typeface="+mj-lt"/>
            </a:endParaRPr>
          </a:p>
        </p:txBody>
      </p:sp>
      <p:pic>
        <p:nvPicPr>
          <p:cNvPr id="11" name="図 10" descr="探す, 暗い, 花火, 部屋 が含まれている画像&#10;&#10;自動的に生成された説明">
            <a:extLst>
              <a:ext uri="{FF2B5EF4-FFF2-40B4-BE49-F238E27FC236}">
                <a16:creationId xmlns:a16="http://schemas.microsoft.com/office/drawing/2014/main" id="{7819B7B6-316D-4FB5-96E7-122EA4291D3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7655" y="7029400"/>
            <a:ext cx="2619134" cy="1527829"/>
          </a:xfrm>
          <a:prstGeom prst="rect">
            <a:avLst/>
          </a:prstGeom>
        </p:spPr>
      </p:pic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BD5216C5-D673-4261-9E14-F8A4B8C745A3}"/>
              </a:ext>
            </a:extLst>
          </p:cNvPr>
          <p:cNvSpPr txBox="1"/>
          <p:nvPr/>
        </p:nvSpPr>
        <p:spPr>
          <a:xfrm>
            <a:off x="-6835448" y="3178056"/>
            <a:ext cx="2807898" cy="369332"/>
          </a:xfrm>
          <a:prstGeom prst="rect">
            <a:avLst/>
          </a:prstGeom>
          <a:solidFill>
            <a:srgbClr val="910C07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+mj-lt"/>
              </a:rPr>
              <a:t>#910C07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C3C10162-9ED8-4C17-A41D-CC6F22E8A829}"/>
              </a:ext>
            </a:extLst>
          </p:cNvPr>
          <p:cNvSpPr txBox="1"/>
          <p:nvPr/>
        </p:nvSpPr>
        <p:spPr>
          <a:xfrm>
            <a:off x="-3585190" y="2411608"/>
            <a:ext cx="2807898" cy="369332"/>
          </a:xfrm>
          <a:prstGeom prst="rect">
            <a:avLst/>
          </a:prstGeom>
          <a:solidFill>
            <a:srgbClr val="042796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+mj-lt"/>
              </a:rPr>
              <a:t>#033453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5445D926-1E48-4F06-B01C-5E2F1D2EE0BE}"/>
              </a:ext>
            </a:extLst>
          </p:cNvPr>
          <p:cNvSpPr txBox="1"/>
          <p:nvPr/>
        </p:nvSpPr>
        <p:spPr>
          <a:xfrm>
            <a:off x="-3607840" y="2042276"/>
            <a:ext cx="2807898" cy="369332"/>
          </a:xfrm>
          <a:prstGeom prst="rect">
            <a:avLst/>
          </a:prstGeom>
          <a:solidFill>
            <a:srgbClr val="2D8183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+mj-lt"/>
              </a:rPr>
              <a:t>#2D8183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F502DAD6-1FA6-4EBC-9055-36E1C609D5D6}"/>
              </a:ext>
            </a:extLst>
          </p:cNvPr>
          <p:cNvSpPr txBox="1"/>
          <p:nvPr/>
        </p:nvSpPr>
        <p:spPr>
          <a:xfrm>
            <a:off x="-3607840" y="2794832"/>
            <a:ext cx="2807898" cy="369332"/>
          </a:xfrm>
          <a:prstGeom prst="rect">
            <a:avLst/>
          </a:prstGeom>
          <a:solidFill>
            <a:srgbClr val="F7E8D5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+mj-lt"/>
              </a:rPr>
              <a:t>#F7E8D5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5187B382-6C9E-48D6-8FDE-5ACF84C5CEFE}"/>
              </a:ext>
            </a:extLst>
          </p:cNvPr>
          <p:cNvSpPr txBox="1"/>
          <p:nvPr/>
        </p:nvSpPr>
        <p:spPr>
          <a:xfrm>
            <a:off x="-3607840" y="3547388"/>
            <a:ext cx="2807898" cy="369332"/>
          </a:xfrm>
          <a:prstGeom prst="rect">
            <a:avLst/>
          </a:prstGeom>
          <a:solidFill>
            <a:srgbClr val="F48153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+mj-lt"/>
              </a:rPr>
              <a:t>#F48153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3DADF832-8720-430C-A0D8-5E41868366F2}"/>
              </a:ext>
            </a:extLst>
          </p:cNvPr>
          <p:cNvSpPr txBox="1"/>
          <p:nvPr/>
        </p:nvSpPr>
        <p:spPr>
          <a:xfrm>
            <a:off x="-3585190" y="1196979"/>
            <a:ext cx="2807898" cy="369332"/>
          </a:xfrm>
          <a:prstGeom prst="rect">
            <a:avLst/>
          </a:prstGeom>
          <a:solidFill>
            <a:srgbClr val="042796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+mj-lt"/>
              </a:rPr>
              <a:t>#033453</a:t>
            </a:r>
            <a:endParaRPr kumimoji="1" lang="ja-JP" altLang="en-US" dirty="0">
              <a:latin typeface="+mj-lt"/>
            </a:endParaRPr>
          </a:p>
        </p:txBody>
      </p:sp>
      <p:pic>
        <p:nvPicPr>
          <p:cNvPr id="73" name="図 72">
            <a:extLst>
              <a:ext uri="{FF2B5EF4-FFF2-40B4-BE49-F238E27FC236}">
                <a16:creationId xmlns:a16="http://schemas.microsoft.com/office/drawing/2014/main" id="{8B06BDC2-B835-449C-973B-800EBBA219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09409" y="6998589"/>
            <a:ext cx="2949965" cy="1971325"/>
          </a:xfrm>
          <a:prstGeom prst="rect">
            <a:avLst/>
          </a:prstGeom>
        </p:spPr>
      </p:pic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DBB516C5-7179-4336-9BF4-D66E14FCF613}"/>
              </a:ext>
            </a:extLst>
          </p:cNvPr>
          <p:cNvGrpSpPr/>
          <p:nvPr/>
        </p:nvGrpSpPr>
        <p:grpSpPr>
          <a:xfrm>
            <a:off x="1342401" y="-202383"/>
            <a:ext cx="10750907" cy="4510821"/>
            <a:chOff x="1342401" y="-202383"/>
            <a:chExt cx="10750907" cy="4510821"/>
          </a:xfrm>
        </p:grpSpPr>
        <p:sp>
          <p:nvSpPr>
            <p:cNvPr id="5" name="円弧 4">
              <a:extLst>
                <a:ext uri="{FF2B5EF4-FFF2-40B4-BE49-F238E27FC236}">
                  <a16:creationId xmlns:a16="http://schemas.microsoft.com/office/drawing/2014/main" id="{544B359A-5462-4E41-96BE-16A5B1EDB196}"/>
                </a:ext>
              </a:extLst>
            </p:cNvPr>
            <p:cNvSpPr/>
            <p:nvPr/>
          </p:nvSpPr>
          <p:spPr>
            <a:xfrm>
              <a:off x="3554602" y="-202383"/>
              <a:ext cx="3409544" cy="3954635"/>
            </a:xfrm>
            <a:prstGeom prst="arc">
              <a:avLst>
                <a:gd name="adj1" fmla="val 1361171"/>
                <a:gd name="adj2" fmla="val 5314439"/>
              </a:avLst>
            </a:prstGeom>
            <a:ln w="76200">
              <a:solidFill>
                <a:srgbClr val="F48153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latin typeface="+mj-lt"/>
                <a:ea typeface="游ゴシック" panose="020B0400000000000000" pitchFamily="50" charset="-128"/>
              </a:endParaRPr>
            </a:p>
          </p:txBody>
        </p:sp>
        <p:grpSp>
          <p:nvGrpSpPr>
            <p:cNvPr id="32" name="グループ化 31">
              <a:extLst>
                <a:ext uri="{FF2B5EF4-FFF2-40B4-BE49-F238E27FC236}">
                  <a16:creationId xmlns:a16="http://schemas.microsoft.com/office/drawing/2014/main" id="{456CB993-03A6-4119-B512-528DF8822186}"/>
                </a:ext>
              </a:extLst>
            </p:cNvPr>
            <p:cNvGrpSpPr/>
            <p:nvPr/>
          </p:nvGrpSpPr>
          <p:grpSpPr>
            <a:xfrm>
              <a:off x="1342401" y="998727"/>
              <a:ext cx="10750907" cy="3309711"/>
              <a:chOff x="1342401" y="998727"/>
              <a:chExt cx="10750907" cy="3309711"/>
            </a:xfrm>
          </p:grpSpPr>
          <p:pic>
            <p:nvPicPr>
              <p:cNvPr id="31" name="図 30">
                <a:extLst>
                  <a:ext uri="{FF2B5EF4-FFF2-40B4-BE49-F238E27FC236}">
                    <a16:creationId xmlns:a16="http://schemas.microsoft.com/office/drawing/2014/main" id="{077FA8E9-5728-4E16-A03A-F24D634103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405110" y="1852688"/>
                <a:ext cx="3019425" cy="2009775"/>
              </a:xfrm>
              <a:prstGeom prst="rect">
                <a:avLst/>
              </a:prstGeom>
            </p:spPr>
          </p:pic>
          <p:grpSp>
            <p:nvGrpSpPr>
              <p:cNvPr id="6" name="グループ化 5">
                <a:extLst>
                  <a:ext uri="{FF2B5EF4-FFF2-40B4-BE49-F238E27FC236}">
                    <a16:creationId xmlns:a16="http://schemas.microsoft.com/office/drawing/2014/main" id="{F7354DA8-9BC2-496A-AAB4-88A705C7EBDE}"/>
                  </a:ext>
                </a:extLst>
              </p:cNvPr>
              <p:cNvGrpSpPr/>
              <p:nvPr/>
            </p:nvGrpSpPr>
            <p:grpSpPr>
              <a:xfrm>
                <a:off x="6379432" y="1429111"/>
                <a:ext cx="1037213" cy="1046944"/>
                <a:chOff x="6773302" y="1149390"/>
                <a:chExt cx="1037213" cy="1046944"/>
              </a:xfrm>
            </p:grpSpPr>
            <p:sp>
              <p:nvSpPr>
                <p:cNvPr id="7" name="円/楕円 11">
                  <a:extLst>
                    <a:ext uri="{FF2B5EF4-FFF2-40B4-BE49-F238E27FC236}">
                      <a16:creationId xmlns:a16="http://schemas.microsoft.com/office/drawing/2014/main" id="{47166607-389F-4923-BDD3-51182FE10515}"/>
                    </a:ext>
                  </a:extLst>
                </p:cNvPr>
                <p:cNvSpPr/>
                <p:nvPr/>
              </p:nvSpPr>
              <p:spPr>
                <a:xfrm>
                  <a:off x="6787811" y="1149390"/>
                  <a:ext cx="983993" cy="970082"/>
                </a:xfrm>
                <a:prstGeom prst="ellipse">
                  <a:avLst/>
                </a:prstGeom>
                <a:noFill/>
                <a:ln w="571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+mj-lt"/>
                    <a:ea typeface="游ゴシック" panose="020B0400000000000000" pitchFamily="50" charset="-128"/>
                  </a:endParaRPr>
                </a:p>
              </p:txBody>
            </p:sp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DF280DAF-37D2-4AA8-8BAD-F65E8E73A6F5}"/>
                    </a:ext>
                  </a:extLst>
                </p:cNvPr>
                <p:cNvSpPr txBox="1"/>
                <p:nvPr/>
              </p:nvSpPr>
              <p:spPr>
                <a:xfrm>
                  <a:off x="6773302" y="1180671"/>
                  <a:ext cx="1037213" cy="101566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ja-JP" sz="6000" b="1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+mj-lt"/>
                      <a:ea typeface="游ゴシック" panose="020B0400000000000000" pitchFamily="50" charset="-128"/>
                      <a:cs typeface="メイリオ" panose="020B0604030504040204" pitchFamily="50" charset="-128"/>
                    </a:rPr>
                    <a:t>?</a:t>
                  </a:r>
                  <a:endParaRPr kumimoji="1" lang="ja-JP" altLang="en-US" sz="11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j-lt"/>
                    <a:ea typeface="游ゴシック" panose="020B0400000000000000" pitchFamily="50" charset="-128"/>
                    <a:cs typeface="メイリオ" panose="020B0604030504040204" pitchFamily="50" charset="-128"/>
                  </a:endParaRPr>
                </a:p>
              </p:txBody>
            </p:sp>
          </p:grpSp>
          <p:grpSp>
            <p:nvGrpSpPr>
              <p:cNvPr id="14" name="グループ化 13">
                <a:extLst>
                  <a:ext uri="{FF2B5EF4-FFF2-40B4-BE49-F238E27FC236}">
                    <a16:creationId xmlns:a16="http://schemas.microsoft.com/office/drawing/2014/main" id="{77CCA1A8-AF30-496F-AEE9-8D594BA35601}"/>
                  </a:ext>
                </a:extLst>
              </p:cNvPr>
              <p:cNvGrpSpPr/>
              <p:nvPr/>
            </p:nvGrpSpPr>
            <p:grpSpPr>
              <a:xfrm>
                <a:off x="4847222" y="1388459"/>
                <a:ext cx="2554859" cy="2428692"/>
                <a:chOff x="4085829" y="2970777"/>
                <a:chExt cx="2883809" cy="2586631"/>
              </a:xfrm>
            </p:grpSpPr>
            <p:cxnSp>
              <p:nvCxnSpPr>
                <p:cNvPr id="15" name="直線矢印コネクタ 14">
                  <a:extLst>
                    <a:ext uri="{FF2B5EF4-FFF2-40B4-BE49-F238E27FC236}">
                      <a16:creationId xmlns:a16="http://schemas.microsoft.com/office/drawing/2014/main" id="{4B42D0EE-41E8-4D9A-AA71-5C6D0BE90F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90092" y="5530327"/>
                  <a:ext cx="2379547" cy="0"/>
                </a:xfrm>
                <a:prstGeom prst="straightConnector1">
                  <a:avLst/>
                </a:prstGeom>
                <a:ln w="762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線矢印コネクタ 15">
                  <a:extLst>
                    <a:ext uri="{FF2B5EF4-FFF2-40B4-BE49-F238E27FC236}">
                      <a16:creationId xmlns:a16="http://schemas.microsoft.com/office/drawing/2014/main" id="{DBE002CF-EC42-4FD0-BEE1-B68A341FC1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634830" y="3280170"/>
                  <a:ext cx="0" cy="2277238"/>
                </a:xfrm>
                <a:prstGeom prst="straightConnector1">
                  <a:avLst/>
                </a:prstGeom>
                <a:ln w="762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7" name="テキスト ボックス 16">
                  <a:extLst>
                    <a:ext uri="{FF2B5EF4-FFF2-40B4-BE49-F238E27FC236}">
                      <a16:creationId xmlns:a16="http://schemas.microsoft.com/office/drawing/2014/main" id="{30AC2ACA-EF17-44B1-A7EF-A797490528DC}"/>
                    </a:ext>
                  </a:extLst>
                </p:cNvPr>
                <p:cNvSpPr txBox="1"/>
                <p:nvPr/>
              </p:nvSpPr>
              <p:spPr>
                <a:xfrm>
                  <a:off x="4085829" y="2970777"/>
                  <a:ext cx="1810617" cy="39335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l"/>
                  <a:r>
                    <a:rPr kumimoji="1" lang="en-US" altLang="ja-JP" b="1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+mj-lt"/>
                      <a:ea typeface="游ゴシック" panose="020B0400000000000000" pitchFamily="50" charset="-128"/>
                      <a:cs typeface="メイリオ" panose="020B0604030504040204" pitchFamily="50" charset="-128"/>
                    </a:rPr>
                    <a:t>Activity</a:t>
                  </a:r>
                  <a:endParaRPr kumimoji="1" lang="ja-JP" altLang="en-US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游ゴシック" panose="020B0400000000000000" pitchFamily="50" charset="-128"/>
                    <a:cs typeface="メイリオ" panose="020B0604030504040204" pitchFamily="50" charset="-128"/>
                  </a:endParaRPr>
                </a:p>
              </p:txBody>
            </p:sp>
          </p:grpSp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D082EB4A-74F1-41E2-AE29-FD553531081D}"/>
                  </a:ext>
                </a:extLst>
              </p:cNvPr>
              <p:cNvSpPr txBox="1"/>
              <p:nvPr/>
            </p:nvSpPr>
            <p:spPr>
              <a:xfrm>
                <a:off x="7664973" y="3880093"/>
                <a:ext cx="428187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ja-JP" sz="1200" i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游ゴシック" panose="020B0400000000000000" pitchFamily="50" charset="-128"/>
                    <a:cs typeface="メイリオ" panose="020B0604030504040204" pitchFamily="50" charset="-128"/>
                  </a:rPr>
                  <a:t>ACS </a:t>
                </a:r>
                <a:r>
                  <a:rPr lang="en-US" altLang="ja-JP" sz="1200" i="1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游ゴシック" panose="020B0400000000000000" pitchFamily="50" charset="-128"/>
                    <a:cs typeface="メイリオ" panose="020B0604030504040204" pitchFamily="50" charset="-128"/>
                  </a:rPr>
                  <a:t>Catal</a:t>
                </a:r>
                <a:r>
                  <a:rPr lang="en-US" altLang="ja-JP" sz="1200" i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游ゴシック" panose="020B0400000000000000" pitchFamily="50" charset="-128"/>
                    <a:cs typeface="メイリオ" panose="020B0604030504040204" pitchFamily="50" charset="-128"/>
                  </a:rPr>
                  <a:t>.</a:t>
                </a:r>
                <a:r>
                  <a:rPr lang="en-US" altLang="ja-JP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游ゴシック" panose="020B0400000000000000" pitchFamily="50" charset="-128"/>
                    <a:cs typeface="メイリオ" panose="020B0604030504040204" pitchFamily="50" charset="-128"/>
                  </a:rPr>
                  <a:t>, </a:t>
                </a:r>
                <a:r>
                  <a:rPr lang="en-US" altLang="ja-JP" sz="12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游ゴシック" panose="020B0400000000000000" pitchFamily="50" charset="-128"/>
                    <a:cs typeface="メイリオ" panose="020B0604030504040204" pitchFamily="50" charset="-128"/>
                  </a:rPr>
                  <a:t>2021</a:t>
                </a:r>
                <a:r>
                  <a:rPr lang="en-US" altLang="ja-JP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游ゴシック" panose="020B0400000000000000" pitchFamily="50" charset="-128"/>
                    <a:cs typeface="メイリオ" panose="020B0604030504040204" pitchFamily="50" charset="-128"/>
                  </a:rPr>
                  <a:t>, </a:t>
                </a:r>
                <a:r>
                  <a:rPr lang="en-US" altLang="ja-JP" sz="1200" i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游ゴシック" panose="020B0400000000000000" pitchFamily="50" charset="-128"/>
                    <a:cs typeface="メイリオ" panose="020B0604030504040204" pitchFamily="50" charset="-128"/>
                  </a:rPr>
                  <a:t>9</a:t>
                </a:r>
                <a:r>
                  <a:rPr lang="en-US" altLang="ja-JP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游ゴシック" panose="020B0400000000000000" pitchFamily="50" charset="-128"/>
                    <a:cs typeface="メイリオ" panose="020B0604030504040204" pitchFamily="50" charset="-128"/>
                  </a:rPr>
                  <a:t>, </a:t>
                </a:r>
                <a:r>
                  <a:rPr lang="en-US" altLang="ja-JP" sz="1200" b="0" i="0" dirty="0">
                    <a:solidFill>
                      <a:srgbClr val="000000"/>
                    </a:solidFill>
                    <a:effectLst/>
                    <a:latin typeface="+mj-lt"/>
                  </a:rPr>
                  <a:t>6298–6303</a:t>
                </a:r>
                <a:r>
                  <a:rPr lang="en-US" altLang="ja-JP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游ゴシック" panose="020B0400000000000000" pitchFamily="50" charset="-128"/>
                    <a:cs typeface="メイリオ" panose="020B0604030504040204" pitchFamily="50" charset="-128"/>
                  </a:rPr>
                  <a:t>. </a:t>
                </a:r>
                <a:r>
                  <a:rPr lang="en-US" altLang="ja-JP" sz="1200" i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游ゴシック" panose="020B0400000000000000" pitchFamily="50" charset="-128"/>
                  </a:rPr>
                  <a:t>JPCL</a:t>
                </a:r>
                <a:r>
                  <a:rPr lang="en-US" altLang="ja-JP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游ゴシック" panose="020B0400000000000000" pitchFamily="50" charset="-128"/>
                  </a:rPr>
                  <a:t> </a:t>
                </a:r>
                <a:r>
                  <a:rPr lang="en-US" altLang="ja-JP" sz="12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游ゴシック" panose="020B0400000000000000" pitchFamily="50" charset="-128"/>
                  </a:rPr>
                  <a:t>2019</a:t>
                </a:r>
                <a:r>
                  <a:rPr lang="en-US" altLang="ja-JP" sz="12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游ゴシック" panose="020B0400000000000000" pitchFamily="50" charset="-128"/>
                  </a:rPr>
                  <a:t>, </a:t>
                </a:r>
                <a:r>
                  <a:rPr lang="en-US" altLang="ja-JP" sz="1200" b="0" i="1" dirty="0">
                    <a:solidFill>
                      <a:srgbClr val="000000"/>
                    </a:solidFill>
                    <a:effectLst/>
                    <a:latin typeface="+mj-lt"/>
                    <a:ea typeface="Meiryo" panose="020B0604030504040204" pitchFamily="50" charset="-128"/>
                  </a:rPr>
                  <a:t>10</a:t>
                </a:r>
                <a:r>
                  <a:rPr lang="en-US" altLang="ja-JP" sz="1200" b="0" i="0" dirty="0">
                    <a:solidFill>
                      <a:srgbClr val="000000"/>
                    </a:solidFill>
                    <a:effectLst/>
                    <a:latin typeface="+mj-lt"/>
                    <a:ea typeface="Meiryo" panose="020B0604030504040204" pitchFamily="50" charset="-128"/>
                  </a:rPr>
                  <a:t>, 6706-6713.</a:t>
                </a:r>
                <a:endParaRPr lang="en-US" altLang="ja-JP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游ゴシック" panose="020B0400000000000000" pitchFamily="50" charset="-128"/>
                  <a:cs typeface="メイリオ" panose="020B0604030504040204" pitchFamily="50" charset="-128"/>
                </a:endParaRPr>
              </a:p>
            </p:txBody>
          </p:sp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86AF5A9F-36FD-4155-BE61-E9647E1E925C}"/>
                  </a:ext>
                </a:extLst>
              </p:cNvPr>
              <p:cNvSpPr txBox="1"/>
              <p:nvPr/>
            </p:nvSpPr>
            <p:spPr>
              <a:xfrm>
                <a:off x="7840454" y="1545547"/>
                <a:ext cx="2029112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 anchorCtr="0">
                <a:spAutoFit/>
              </a:bodyPr>
              <a:lstStyle/>
              <a:p>
                <a:pPr algn="ctr"/>
                <a:r>
                  <a:rPr lang="en-US" altLang="ja-JP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游ゴシック" panose="020B0400000000000000" pitchFamily="50" charset="-128"/>
                    <a:cs typeface="Microsoft Himalaya" panose="01010100010101010101" pitchFamily="2" charset="0"/>
                  </a:rPr>
                  <a:t>Numerical Simulations</a:t>
                </a:r>
                <a:endParaRPr kumimoji="1" lang="ja-JP" alt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游ゴシック" panose="020B0400000000000000" pitchFamily="50" charset="-128"/>
                  <a:cs typeface="Microsoft Himalaya" panose="01010100010101010101" pitchFamily="2" charset="0"/>
                </a:endParaRPr>
              </a:p>
            </p:txBody>
          </p:sp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6B5D9DF1-BA73-4461-9974-4A71DEE06048}"/>
                  </a:ext>
                </a:extLst>
              </p:cNvPr>
              <p:cNvSpPr txBox="1"/>
              <p:nvPr/>
            </p:nvSpPr>
            <p:spPr>
              <a:xfrm>
                <a:off x="9822877" y="1545548"/>
                <a:ext cx="2076042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 anchorCtr="0">
                <a:spAutoFit/>
              </a:bodyPr>
              <a:lstStyle/>
              <a:p>
                <a:pPr algn="ctr"/>
                <a:r>
                  <a:rPr lang="en-US" altLang="ja-JP" sz="1600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游ゴシック" panose="020B0400000000000000" pitchFamily="50" charset="-128"/>
                    <a:cs typeface="Microsoft Himalaya" panose="01010100010101010101" pitchFamily="2" charset="0"/>
                  </a:rPr>
                  <a:t>Experimental Verification</a:t>
                </a:r>
                <a:endParaRPr kumimoji="1" lang="ja-JP" alt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游ゴシック" panose="020B0400000000000000" pitchFamily="50" charset="-128"/>
                  <a:cs typeface="Microsoft Himalaya" panose="01010100010101010101" pitchFamily="2" charset="0"/>
                </a:endParaRPr>
              </a:p>
            </p:txBody>
          </p:sp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91BA7A23-8BCB-4027-889D-2B946844B8ED}"/>
                  </a:ext>
                </a:extLst>
              </p:cNvPr>
              <p:cNvSpPr txBox="1"/>
              <p:nvPr/>
            </p:nvSpPr>
            <p:spPr>
              <a:xfrm>
                <a:off x="5064187" y="3939106"/>
                <a:ext cx="26173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游ゴシック" panose="020B0400000000000000" pitchFamily="50" charset="-128"/>
                  </a:rPr>
                  <a:t>Driving Force</a:t>
                </a:r>
                <a:r>
                  <a:rPr kumimoji="1" lang="ja-JP" altLang="en-US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游ゴシック" panose="020B0400000000000000" pitchFamily="50" charset="-128"/>
                  </a:rPr>
                  <a:t>（</a:t>
                </a:r>
                <a:r>
                  <a:rPr lang="en-US" altLang="ja-JP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游ゴシック" panose="020B0400000000000000" pitchFamily="50" charset="-128"/>
                  </a:rPr>
                  <a:t>ΔG</a:t>
                </a:r>
                <a:r>
                  <a:rPr kumimoji="1" lang="ja-JP" altLang="en-US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j-lt"/>
                    <a:ea typeface="游ゴシック" panose="020B0400000000000000" pitchFamily="50" charset="-128"/>
                  </a:rPr>
                  <a:t>）</a:t>
                </a:r>
                <a:endParaRPr kumimoji="1" lang="en-US" altLang="ja-JP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j-lt"/>
                  <a:ea typeface="游ゴシック" panose="020B0400000000000000" pitchFamily="50" charset="-128"/>
                </a:endParaRPr>
              </a:p>
            </p:txBody>
          </p:sp>
          <p:cxnSp>
            <p:nvCxnSpPr>
              <p:cNvPr id="40" name="直線コネクタ 39">
                <a:extLst>
                  <a:ext uri="{FF2B5EF4-FFF2-40B4-BE49-F238E27FC236}">
                    <a16:creationId xmlns:a16="http://schemas.microsoft.com/office/drawing/2014/main" id="{F5916287-4FC8-44F0-88CF-2A35C5FEBF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85006" y="1276897"/>
                <a:ext cx="708957" cy="2212956"/>
              </a:xfrm>
              <a:prstGeom prst="line">
                <a:avLst/>
              </a:prstGeom>
              <a:ln w="19050">
                <a:solidFill>
                  <a:srgbClr val="033453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線コネクタ 40">
                <a:extLst>
                  <a:ext uri="{FF2B5EF4-FFF2-40B4-BE49-F238E27FC236}">
                    <a16:creationId xmlns:a16="http://schemas.microsoft.com/office/drawing/2014/main" id="{D097A469-B710-4012-A48C-79666BEE3BC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60815" y="3812617"/>
                <a:ext cx="612416" cy="332202"/>
              </a:xfrm>
              <a:prstGeom prst="line">
                <a:avLst/>
              </a:prstGeom>
              <a:ln w="19050">
                <a:solidFill>
                  <a:srgbClr val="033453"/>
                </a:solidFill>
                <a:prstDash val="sysDot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楕円 41">
                <a:extLst>
                  <a:ext uri="{FF2B5EF4-FFF2-40B4-BE49-F238E27FC236}">
                    <a16:creationId xmlns:a16="http://schemas.microsoft.com/office/drawing/2014/main" id="{F5E2C4E5-2EEF-473B-953C-E94001C464AF}"/>
                  </a:ext>
                </a:extLst>
              </p:cNvPr>
              <p:cNvSpPr/>
              <p:nvPr/>
            </p:nvSpPr>
            <p:spPr>
              <a:xfrm>
                <a:off x="5173230" y="3473444"/>
                <a:ext cx="460525" cy="460525"/>
              </a:xfrm>
              <a:prstGeom prst="ellipse">
                <a:avLst/>
              </a:prstGeom>
              <a:noFill/>
              <a:ln w="38100">
                <a:solidFill>
                  <a:srgbClr val="033453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+mj-lt"/>
                  <a:ea typeface="游ゴシック" panose="020B0400000000000000" pitchFamily="50" charset="-128"/>
                </a:endParaRPr>
              </a:p>
            </p:txBody>
          </p:sp>
          <p:sp>
            <p:nvSpPr>
              <p:cNvPr id="48" name="正方形/長方形 47">
                <a:extLst>
                  <a:ext uri="{FF2B5EF4-FFF2-40B4-BE49-F238E27FC236}">
                    <a16:creationId xmlns:a16="http://schemas.microsoft.com/office/drawing/2014/main" id="{10E83066-6A69-4C98-BC5A-DA071DB7BB97}"/>
                  </a:ext>
                </a:extLst>
              </p:cNvPr>
              <p:cNvSpPr/>
              <p:nvPr/>
            </p:nvSpPr>
            <p:spPr>
              <a:xfrm>
                <a:off x="1342401" y="1261582"/>
                <a:ext cx="3202970" cy="2902919"/>
              </a:xfrm>
              <a:prstGeom prst="rect">
                <a:avLst/>
              </a:prstGeom>
              <a:noFill/>
              <a:ln>
                <a:solidFill>
                  <a:srgbClr val="03345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+mj-lt"/>
                  <a:ea typeface="游ゴシック" panose="020B0400000000000000" pitchFamily="50" charset="-128"/>
                </a:endParaRPr>
              </a:p>
            </p:txBody>
          </p:sp>
          <p:sp>
            <p:nvSpPr>
              <p:cNvPr id="60" name="テキスト ボックス 59">
                <a:extLst>
                  <a:ext uri="{FF2B5EF4-FFF2-40B4-BE49-F238E27FC236}">
                    <a16:creationId xmlns:a16="http://schemas.microsoft.com/office/drawing/2014/main" id="{7202902F-6DDE-44B4-A9AF-D4BCE6A0016F}"/>
                  </a:ext>
                </a:extLst>
              </p:cNvPr>
              <p:cNvSpPr txBox="1"/>
              <p:nvPr/>
            </p:nvSpPr>
            <p:spPr>
              <a:xfrm>
                <a:off x="2030211" y="998727"/>
                <a:ext cx="1893144" cy="461665"/>
              </a:xfrm>
              <a:prstGeom prst="rect">
                <a:avLst/>
              </a:prstGeom>
              <a:solidFill>
                <a:srgbClr val="F7F9FB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2400" b="1" dirty="0">
                    <a:solidFill>
                      <a:srgbClr val="033453"/>
                    </a:solidFill>
                    <a:latin typeface="+mj-lt"/>
                    <a:ea typeface="游ゴシック" panose="020B0400000000000000" pitchFamily="50" charset="-128"/>
                    <a:cs typeface="メイリオ" panose="020B0604030504040204" pitchFamily="50" charset="-128"/>
                  </a:rPr>
                  <a:t>Equilibrium</a:t>
                </a:r>
              </a:p>
            </p:txBody>
          </p:sp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B63B28E6-86B8-4CA8-A915-F7D3057D6CC1}"/>
                  </a:ext>
                </a:extLst>
              </p:cNvPr>
              <p:cNvSpPr txBox="1"/>
              <p:nvPr/>
            </p:nvSpPr>
            <p:spPr>
              <a:xfrm>
                <a:off x="1580775" y="1387108"/>
                <a:ext cx="3045371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 anchorCtr="0">
                <a:spAutoFit/>
              </a:bodyPr>
              <a:lstStyle/>
              <a:p>
                <a:r>
                  <a:rPr lang="en-US" altLang="ja-JP" sz="1600" b="1" dirty="0">
                    <a:solidFill>
                      <a:srgbClr val="033453"/>
                    </a:solidFill>
                    <a:latin typeface="+mj-lt"/>
                    <a:ea typeface="游ゴシック" panose="020B0400000000000000" pitchFamily="50" charset="-128"/>
                    <a:cs typeface="Arial" panose="020B0604020202020204" pitchFamily="34" charset="0"/>
                  </a:rPr>
                  <a:t>Sabatier Principle</a:t>
                </a:r>
                <a:r>
                  <a:rPr lang="ja-JP" altLang="en-US" sz="1600" b="1" dirty="0">
                    <a:solidFill>
                      <a:srgbClr val="033453"/>
                    </a:solidFill>
                    <a:latin typeface="+mj-lt"/>
                    <a:ea typeface="游ゴシック" panose="020B0400000000000000" pitchFamily="50" charset="-128"/>
                    <a:cs typeface="Arial" panose="020B0604020202020204" pitchFamily="34" charset="0"/>
                  </a:rPr>
                  <a:t>：</a:t>
                </a:r>
                <a:r>
                  <a:rPr lang="en-US" altLang="ja-JP" sz="1600" b="1" dirty="0">
                    <a:solidFill>
                      <a:srgbClr val="033453"/>
                    </a:solidFill>
                    <a:latin typeface="+mj-lt"/>
                    <a:ea typeface="游ゴシック" panose="020B0400000000000000" pitchFamily="50" charset="-128"/>
                    <a:cs typeface="Arial" panose="020B0604020202020204" pitchFamily="34" charset="0"/>
                  </a:rPr>
                  <a:t>Optimize the Binding Energy</a:t>
                </a:r>
              </a:p>
            </p:txBody>
          </p:sp>
          <p:grpSp>
            <p:nvGrpSpPr>
              <p:cNvPr id="2" name="グループ化 1">
                <a:extLst>
                  <a:ext uri="{FF2B5EF4-FFF2-40B4-BE49-F238E27FC236}">
                    <a16:creationId xmlns:a16="http://schemas.microsoft.com/office/drawing/2014/main" id="{E4803617-69ED-49FE-84F1-A36E25531BA7}"/>
                  </a:ext>
                </a:extLst>
              </p:cNvPr>
              <p:cNvGrpSpPr/>
              <p:nvPr/>
            </p:nvGrpSpPr>
            <p:grpSpPr>
              <a:xfrm>
                <a:off x="6872911" y="1261582"/>
                <a:ext cx="5041454" cy="2902919"/>
                <a:chOff x="6872911" y="1261582"/>
                <a:chExt cx="5041454" cy="2902919"/>
              </a:xfrm>
            </p:grpSpPr>
            <p:sp>
              <p:nvSpPr>
                <p:cNvPr id="43" name="正方形/長方形 42">
                  <a:extLst>
                    <a:ext uri="{FF2B5EF4-FFF2-40B4-BE49-F238E27FC236}">
                      <a16:creationId xmlns:a16="http://schemas.microsoft.com/office/drawing/2014/main" id="{8228D0C7-B3FC-4F21-BDBB-C240D46D8D99}"/>
                    </a:ext>
                  </a:extLst>
                </p:cNvPr>
                <p:cNvSpPr/>
                <p:nvPr/>
              </p:nvSpPr>
              <p:spPr>
                <a:xfrm>
                  <a:off x="7712738" y="1261582"/>
                  <a:ext cx="4201627" cy="2902919"/>
                </a:xfrm>
                <a:prstGeom prst="rect">
                  <a:avLst/>
                </a:prstGeom>
                <a:noFill/>
                <a:ln w="381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>
                    <a:solidFill>
                      <a:srgbClr val="0074E1"/>
                    </a:solidFill>
                    <a:latin typeface="+mj-lt"/>
                    <a:ea typeface="游ゴシック" panose="020B0400000000000000" pitchFamily="50" charset="-128"/>
                  </a:endParaRPr>
                </a:p>
              </p:txBody>
            </p:sp>
            <p:cxnSp>
              <p:nvCxnSpPr>
                <p:cNvPr id="44" name="直線コネクタ 43">
                  <a:extLst>
                    <a:ext uri="{FF2B5EF4-FFF2-40B4-BE49-F238E27FC236}">
                      <a16:creationId xmlns:a16="http://schemas.microsoft.com/office/drawing/2014/main" id="{85FC36E7-DF98-499D-8FB6-347FF2633D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72911" y="2449581"/>
                  <a:ext cx="808583" cy="1657431"/>
                </a:xfrm>
                <a:prstGeom prst="line">
                  <a:avLst/>
                </a:prstGeom>
                <a:ln w="57150">
                  <a:solidFill>
                    <a:srgbClr val="C00000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直線コネクタ 44">
                  <a:extLst>
                    <a:ext uri="{FF2B5EF4-FFF2-40B4-BE49-F238E27FC236}">
                      <a16:creationId xmlns:a16="http://schemas.microsoft.com/office/drawing/2014/main" id="{66E4306D-03C9-4CDE-9AE0-37E79B1D18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938868" y="1281780"/>
                  <a:ext cx="773870" cy="141165"/>
                </a:xfrm>
                <a:prstGeom prst="line">
                  <a:avLst/>
                </a:prstGeom>
                <a:ln w="57150">
                  <a:solidFill>
                    <a:srgbClr val="C00000"/>
                  </a:solidFill>
                  <a:prstDash val="sysDot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FF8DEF56-73AC-4747-A97D-8CBAE8FDCC8B}"/>
                  </a:ext>
                </a:extLst>
              </p:cNvPr>
              <p:cNvSpPr txBox="1"/>
              <p:nvPr/>
            </p:nvSpPr>
            <p:spPr>
              <a:xfrm>
                <a:off x="8452459" y="1014102"/>
                <a:ext cx="2888935" cy="461665"/>
              </a:xfrm>
              <a:prstGeom prst="rect">
                <a:avLst/>
              </a:prstGeom>
              <a:solidFill>
                <a:srgbClr val="F7F9FB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2400" b="1" dirty="0">
                    <a:solidFill>
                      <a:srgbClr val="C00000"/>
                    </a:solidFill>
                    <a:latin typeface="+mj-lt"/>
                    <a:ea typeface="游ゴシック" panose="020B0400000000000000" pitchFamily="50" charset="-128"/>
                    <a:cs typeface="メイリオ" panose="020B0604030504040204" pitchFamily="50" charset="-128"/>
                  </a:rPr>
                  <a:t>Non-Equilibrium</a:t>
                </a:r>
              </a:p>
            </p:txBody>
          </p:sp>
          <p:pic>
            <p:nvPicPr>
              <p:cNvPr id="18" name="図 17" descr="ダイアグラム&#10;&#10;自動的に生成された説明">
                <a:extLst>
                  <a:ext uri="{FF2B5EF4-FFF2-40B4-BE49-F238E27FC236}">
                    <a16:creationId xmlns:a16="http://schemas.microsoft.com/office/drawing/2014/main" id="{0FE8351F-98EF-41FD-ABEE-8E34AD58EF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54011" y="2010576"/>
                <a:ext cx="2239297" cy="1741676"/>
              </a:xfrm>
              <a:prstGeom prst="rect">
                <a:avLst/>
              </a:prstGeom>
            </p:spPr>
          </p:pic>
          <p:sp>
            <p:nvSpPr>
              <p:cNvPr id="72" name="テキスト ボックス 71">
                <a:extLst>
                  <a:ext uri="{FF2B5EF4-FFF2-40B4-BE49-F238E27FC236}">
                    <a16:creationId xmlns:a16="http://schemas.microsoft.com/office/drawing/2014/main" id="{542453DC-B1AE-4BBF-AFFA-F8AF9470077B}"/>
                  </a:ext>
                </a:extLst>
              </p:cNvPr>
              <p:cNvSpPr txBox="1"/>
              <p:nvPr/>
            </p:nvSpPr>
            <p:spPr>
              <a:xfrm>
                <a:off x="1578399" y="3862463"/>
                <a:ext cx="2826555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 anchorCtr="0">
                <a:spAutoFit/>
              </a:bodyPr>
              <a:lstStyle/>
              <a:p>
                <a:r>
                  <a:rPr kumimoji="1" lang="en-US" altLang="ja-JP" sz="1050" dirty="0">
                    <a:latin typeface="+mj-lt"/>
                    <a:ea typeface="メイリオ" panose="020B0604030504040204" pitchFamily="50" charset="-128"/>
                    <a:cs typeface="Arial" panose="020B0604020202020204" pitchFamily="34" charset="0"/>
                  </a:rPr>
                  <a:t>Greeley et al., </a:t>
                </a:r>
                <a:r>
                  <a:rPr kumimoji="1" lang="fr-FR" altLang="ja-JP" sz="1050" i="1" dirty="0">
                    <a:latin typeface="+mj-lt"/>
                    <a:ea typeface="メイリオ" panose="020B0604030504040204" pitchFamily="50" charset="-128"/>
                    <a:cs typeface="Arial" panose="020B0604020202020204" pitchFamily="34" charset="0"/>
                  </a:rPr>
                  <a:t>Nat. Mater.</a:t>
                </a:r>
                <a:r>
                  <a:rPr kumimoji="1" lang="fr-FR" altLang="ja-JP" sz="1050" dirty="0">
                    <a:latin typeface="+mj-lt"/>
                    <a:ea typeface="メイリオ" panose="020B0604030504040204" pitchFamily="50" charset="-128"/>
                    <a:cs typeface="Arial" panose="020B0604020202020204" pitchFamily="34" charset="0"/>
                  </a:rPr>
                  <a:t> </a:t>
                </a:r>
                <a:r>
                  <a:rPr kumimoji="1" lang="fr-FR" altLang="ja-JP" sz="1050" b="1" dirty="0">
                    <a:latin typeface="+mj-lt"/>
                    <a:ea typeface="メイリオ" panose="020B0604030504040204" pitchFamily="50" charset="-128"/>
                    <a:cs typeface="Arial" panose="020B0604020202020204" pitchFamily="34" charset="0"/>
                  </a:rPr>
                  <a:t>2006</a:t>
                </a:r>
                <a:r>
                  <a:rPr kumimoji="1" lang="fr-FR" altLang="ja-JP" sz="1050" dirty="0">
                    <a:latin typeface="+mj-lt"/>
                    <a:ea typeface="メイリオ" panose="020B0604030504040204" pitchFamily="50" charset="-128"/>
                    <a:cs typeface="Arial" panose="020B0604020202020204" pitchFamily="34" charset="0"/>
                  </a:rPr>
                  <a:t>, </a:t>
                </a:r>
                <a:r>
                  <a:rPr kumimoji="1" lang="fr-FR" altLang="ja-JP" sz="1050" i="1" dirty="0">
                    <a:latin typeface="+mj-lt"/>
                    <a:ea typeface="メイリオ" panose="020B0604030504040204" pitchFamily="50" charset="-128"/>
                    <a:cs typeface="Arial" panose="020B0604020202020204" pitchFamily="34" charset="0"/>
                  </a:rPr>
                  <a:t>5</a:t>
                </a:r>
                <a:r>
                  <a:rPr kumimoji="1" lang="fr-FR" altLang="ja-JP" sz="1050" dirty="0">
                    <a:latin typeface="+mj-lt"/>
                    <a:ea typeface="メイリオ" panose="020B0604030504040204" pitchFamily="50" charset="-128"/>
                    <a:cs typeface="Arial" panose="020B0604020202020204" pitchFamily="34" charset="0"/>
                  </a:rPr>
                  <a:t>, 909 – 913. </a:t>
                </a:r>
                <a:endParaRPr kumimoji="1" lang="ja-JP" altLang="en-US" sz="1050" dirty="0">
                  <a:latin typeface="+mj-lt"/>
                  <a:ea typeface="メイリオ" panose="020B0604030504040204" pitchFamily="50" charset="-128"/>
                  <a:cs typeface="Arial" panose="020B0604020202020204" pitchFamily="34" charset="0"/>
                </a:endParaRPr>
              </a:p>
            </p:txBody>
          </p:sp>
          <p:pic>
            <p:nvPicPr>
              <p:cNvPr id="23" name="図 22" descr="黒い背景と白い文字のロゴ&#10;&#10;中程度の精度で自動的に生成された説明">
                <a:extLst>
                  <a:ext uri="{FF2B5EF4-FFF2-40B4-BE49-F238E27FC236}">
                    <a16:creationId xmlns:a16="http://schemas.microsoft.com/office/drawing/2014/main" id="{58402E45-3623-4ED5-91E1-8977CC193C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57864" y="1871237"/>
                <a:ext cx="2019486" cy="2019486"/>
              </a:xfrm>
              <a:prstGeom prst="rect">
                <a:avLst/>
              </a:prstGeom>
            </p:spPr>
          </p:pic>
        </p:grpSp>
      </p:grpSp>
      <p:pic>
        <p:nvPicPr>
          <p:cNvPr id="74" name="図 73">
            <a:extLst>
              <a:ext uri="{FF2B5EF4-FFF2-40B4-BE49-F238E27FC236}">
                <a16:creationId xmlns:a16="http://schemas.microsoft.com/office/drawing/2014/main" id="{3530160D-7A0B-4AB2-89C2-EEC4839E72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386473" y="7029400"/>
            <a:ext cx="2949965" cy="1971325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1D77D16-9BEA-E70A-5982-812FCE167EB2}"/>
              </a:ext>
            </a:extLst>
          </p:cNvPr>
          <p:cNvSpPr txBox="1"/>
          <p:nvPr/>
        </p:nvSpPr>
        <p:spPr>
          <a:xfrm>
            <a:off x="-11519400" y="6858000"/>
            <a:ext cx="2807898" cy="369332"/>
          </a:xfrm>
          <a:prstGeom prst="rect">
            <a:avLst/>
          </a:prstGeom>
          <a:solidFill>
            <a:srgbClr val="033453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+mj-lt"/>
              </a:rPr>
              <a:t>#033453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D2B875F-9B37-652C-6AF5-809B8F7EA758}"/>
              </a:ext>
            </a:extLst>
          </p:cNvPr>
          <p:cNvSpPr txBox="1"/>
          <p:nvPr/>
        </p:nvSpPr>
        <p:spPr>
          <a:xfrm>
            <a:off x="-8290482" y="7624448"/>
            <a:ext cx="2807898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+mj-lt"/>
              </a:rPr>
              <a:t>#C00000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D3A30B7-41B2-2C7D-37AE-5C287BD56C05}"/>
              </a:ext>
            </a:extLst>
          </p:cNvPr>
          <p:cNvSpPr txBox="1"/>
          <p:nvPr/>
        </p:nvSpPr>
        <p:spPr>
          <a:xfrm>
            <a:off x="-11519400" y="6488668"/>
            <a:ext cx="2807898" cy="369332"/>
          </a:xfrm>
          <a:prstGeom prst="rect">
            <a:avLst/>
          </a:prstGeom>
          <a:solidFill>
            <a:srgbClr val="2D8183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+mj-lt"/>
              </a:rPr>
              <a:t>#2D8183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67CA5CC-7EDE-7991-5BDA-92BB2C0F670F}"/>
              </a:ext>
            </a:extLst>
          </p:cNvPr>
          <p:cNvSpPr txBox="1"/>
          <p:nvPr/>
        </p:nvSpPr>
        <p:spPr>
          <a:xfrm>
            <a:off x="-11519400" y="7241224"/>
            <a:ext cx="2807898" cy="369332"/>
          </a:xfrm>
          <a:prstGeom prst="rect">
            <a:avLst/>
          </a:prstGeom>
          <a:solidFill>
            <a:srgbClr val="F7E8D5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+mj-lt"/>
              </a:rPr>
              <a:t>#F7E8D5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1CD02ED-1BB0-9F20-38C9-052CC0DC8E9A}"/>
              </a:ext>
            </a:extLst>
          </p:cNvPr>
          <p:cNvSpPr txBox="1"/>
          <p:nvPr/>
        </p:nvSpPr>
        <p:spPr>
          <a:xfrm>
            <a:off x="-11519400" y="7993780"/>
            <a:ext cx="2807898" cy="369332"/>
          </a:xfrm>
          <a:prstGeom prst="rect">
            <a:avLst/>
          </a:prstGeom>
          <a:solidFill>
            <a:srgbClr val="F48153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+mj-lt"/>
              </a:rPr>
              <a:t>#F48153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AC0E418-9BBB-2401-7103-890079C0C1E1}"/>
              </a:ext>
            </a:extLst>
          </p:cNvPr>
          <p:cNvSpPr txBox="1"/>
          <p:nvPr/>
        </p:nvSpPr>
        <p:spPr>
          <a:xfrm>
            <a:off x="-11521861" y="7624448"/>
            <a:ext cx="2807898" cy="369332"/>
          </a:xfrm>
          <a:prstGeom prst="rect">
            <a:avLst/>
          </a:prstGeom>
          <a:solidFill>
            <a:srgbClr val="910C07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+mj-lt"/>
              </a:rPr>
              <a:t>#910C07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FBE43FD-2A02-D954-C194-14C04F65FB14}"/>
              </a:ext>
            </a:extLst>
          </p:cNvPr>
          <p:cNvSpPr txBox="1"/>
          <p:nvPr/>
        </p:nvSpPr>
        <p:spPr>
          <a:xfrm>
            <a:off x="-8271603" y="6858000"/>
            <a:ext cx="2807898" cy="369332"/>
          </a:xfrm>
          <a:prstGeom prst="rect">
            <a:avLst/>
          </a:prstGeom>
          <a:solidFill>
            <a:srgbClr val="042796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+mj-lt"/>
              </a:rPr>
              <a:t>#033453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20DE275-6911-799D-434C-E1224FD4D33B}"/>
              </a:ext>
            </a:extLst>
          </p:cNvPr>
          <p:cNvSpPr txBox="1"/>
          <p:nvPr/>
        </p:nvSpPr>
        <p:spPr>
          <a:xfrm>
            <a:off x="-8294253" y="6488668"/>
            <a:ext cx="2807898" cy="369332"/>
          </a:xfrm>
          <a:prstGeom prst="rect">
            <a:avLst/>
          </a:prstGeom>
          <a:solidFill>
            <a:srgbClr val="2D8183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+mj-lt"/>
              </a:rPr>
              <a:t>#2D8183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81291E9-6A65-B5E9-D83D-9FA6D125D2EE}"/>
              </a:ext>
            </a:extLst>
          </p:cNvPr>
          <p:cNvSpPr txBox="1"/>
          <p:nvPr/>
        </p:nvSpPr>
        <p:spPr>
          <a:xfrm>
            <a:off x="-8294253" y="7241224"/>
            <a:ext cx="2807898" cy="369332"/>
          </a:xfrm>
          <a:prstGeom prst="rect">
            <a:avLst/>
          </a:prstGeom>
          <a:solidFill>
            <a:srgbClr val="F7E8D5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+mj-lt"/>
              </a:rPr>
              <a:t>#F7E8D5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6EDC48AF-FC5E-B87A-FAD1-0FCD387552A7}"/>
              </a:ext>
            </a:extLst>
          </p:cNvPr>
          <p:cNvSpPr txBox="1"/>
          <p:nvPr/>
        </p:nvSpPr>
        <p:spPr>
          <a:xfrm>
            <a:off x="-8294253" y="7993780"/>
            <a:ext cx="2807898" cy="369332"/>
          </a:xfrm>
          <a:prstGeom prst="rect">
            <a:avLst/>
          </a:prstGeom>
          <a:solidFill>
            <a:srgbClr val="F48153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+mj-lt"/>
              </a:rPr>
              <a:t>#F48153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BD7F68D5-12C0-74AD-E933-63904F95D3DC}"/>
              </a:ext>
            </a:extLst>
          </p:cNvPr>
          <p:cNvSpPr txBox="1"/>
          <p:nvPr/>
        </p:nvSpPr>
        <p:spPr>
          <a:xfrm>
            <a:off x="-8271603" y="5643371"/>
            <a:ext cx="2807898" cy="369332"/>
          </a:xfrm>
          <a:prstGeom prst="rect">
            <a:avLst/>
          </a:prstGeom>
          <a:solidFill>
            <a:srgbClr val="042796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latin typeface="+mj-lt"/>
              </a:rPr>
              <a:t>#033453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E2D1C599-11A1-EB62-CE9C-211A1B26580C}"/>
              </a:ext>
            </a:extLst>
          </p:cNvPr>
          <p:cNvSpPr/>
          <p:nvPr/>
        </p:nvSpPr>
        <p:spPr>
          <a:xfrm>
            <a:off x="-5059164" y="-1651797"/>
            <a:ext cx="2376264" cy="1584176"/>
          </a:xfrm>
          <a:prstGeom prst="rect">
            <a:avLst/>
          </a:prstGeom>
          <a:solidFill>
            <a:srgbClr val="0658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0074E1</a:t>
            </a: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4216A554-B550-B3E2-5EEB-C5EC91AC3BC1}"/>
              </a:ext>
            </a:extLst>
          </p:cNvPr>
          <p:cNvSpPr/>
          <p:nvPr/>
        </p:nvSpPr>
        <p:spPr>
          <a:xfrm>
            <a:off x="-7573515" y="-868269"/>
            <a:ext cx="2376264" cy="1584176"/>
          </a:xfrm>
          <a:prstGeom prst="rect">
            <a:avLst/>
          </a:prstGeom>
          <a:solidFill>
            <a:srgbClr val="FC4A1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FC4A1A</a:t>
            </a:r>
            <a:endParaRPr kumimoji="1" lang="ja-JP" altLang="en-US" dirty="0"/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E8A33B27-B204-23DA-CE88-A3DC215FA572}"/>
              </a:ext>
            </a:extLst>
          </p:cNvPr>
          <p:cNvSpPr/>
          <p:nvPr/>
        </p:nvSpPr>
        <p:spPr>
          <a:xfrm>
            <a:off x="-2939515" y="-3235973"/>
            <a:ext cx="2376264" cy="1584176"/>
          </a:xfrm>
          <a:prstGeom prst="rect">
            <a:avLst/>
          </a:prstGeom>
          <a:solidFill>
            <a:srgbClr val="0788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97889B</a:t>
            </a:r>
            <a:endParaRPr kumimoji="1" lang="ja-JP" altLang="en-US" dirty="0"/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81A3AF6B-FD91-9A2C-5BD7-073BBEA82CEA}"/>
              </a:ext>
            </a:extLst>
          </p:cNvPr>
          <p:cNvSpPr/>
          <p:nvPr/>
        </p:nvSpPr>
        <p:spPr>
          <a:xfrm>
            <a:off x="-2946733" y="-1651797"/>
            <a:ext cx="2376264" cy="1584176"/>
          </a:xfrm>
          <a:prstGeom prst="rect">
            <a:avLst/>
          </a:prstGeom>
          <a:solidFill>
            <a:srgbClr val="4484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4484CE</a:t>
            </a:r>
          </a:p>
          <a:p>
            <a:pPr algn="ctr"/>
            <a:endParaRPr kumimoji="1" lang="ja-JP" altLang="en-US" dirty="0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618F43FA-E0A7-A1C3-0C76-D4FE8E4F3DEF}"/>
              </a:ext>
            </a:extLst>
          </p:cNvPr>
          <p:cNvSpPr/>
          <p:nvPr/>
        </p:nvSpPr>
        <p:spPr>
          <a:xfrm>
            <a:off x="-9696512" y="-1260033"/>
            <a:ext cx="2376264" cy="1584176"/>
          </a:xfrm>
          <a:prstGeom prst="rect">
            <a:avLst/>
          </a:prstGeom>
          <a:solidFill>
            <a:srgbClr val="F79E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F79E02</a:t>
            </a:r>
            <a:endParaRPr kumimoji="1" lang="ja-JP" altLang="en-US" dirty="0"/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C7EA5523-BF37-109A-4775-E80EEC3662FD}"/>
              </a:ext>
            </a:extLst>
          </p:cNvPr>
          <p:cNvSpPr/>
          <p:nvPr/>
        </p:nvSpPr>
        <p:spPr>
          <a:xfrm>
            <a:off x="-8972482" y="-67621"/>
            <a:ext cx="2376264" cy="1584176"/>
          </a:xfrm>
          <a:prstGeom prst="rect">
            <a:avLst/>
          </a:prstGeom>
          <a:solidFill>
            <a:srgbClr val="0074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0074E1</a:t>
            </a: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D25DBD9D-FFCB-06AE-CB48-B522C8A3DF2C}"/>
              </a:ext>
            </a:extLst>
          </p:cNvPr>
          <p:cNvSpPr/>
          <p:nvPr/>
        </p:nvSpPr>
        <p:spPr>
          <a:xfrm>
            <a:off x="-6725765" y="-4164958"/>
            <a:ext cx="2376264" cy="1584176"/>
          </a:xfrm>
          <a:prstGeom prst="rect">
            <a:avLst/>
          </a:prstGeom>
          <a:solidFill>
            <a:srgbClr val="0074E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0074E1</a:t>
            </a:r>
          </a:p>
        </p:txBody>
      </p:sp>
    </p:spTree>
    <p:extLst>
      <p:ext uri="{BB962C8B-B14F-4D97-AF65-F5344CB8AC3E}">
        <p14:creationId xmlns:p14="http://schemas.microsoft.com/office/powerpoint/2010/main" val="388578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oka">
      <a:dk1>
        <a:sysClr val="windowText" lastClr="000000"/>
      </a:dk1>
      <a:lt1>
        <a:sysClr val="window" lastClr="FFFFFF"/>
      </a:lt1>
      <a:dk2>
        <a:srgbClr val="170CAC"/>
      </a:dk2>
      <a:lt2>
        <a:srgbClr val="FFB7FF"/>
      </a:lt2>
      <a:accent1>
        <a:srgbClr val="90B1FA"/>
      </a:accent1>
      <a:accent2>
        <a:srgbClr val="464EF0"/>
      </a:accent2>
      <a:accent3>
        <a:srgbClr val="39A139"/>
      </a:accent3>
      <a:accent4>
        <a:srgbClr val="FABE00"/>
      </a:accent4>
      <a:accent5>
        <a:srgbClr val="FF8021"/>
      </a:accent5>
      <a:accent6>
        <a:srgbClr val="FC1C04"/>
      </a:accent6>
      <a:hlink>
        <a:srgbClr val="FCF60C"/>
      </a:hlink>
      <a:folHlink>
        <a:srgbClr val="59A8D1"/>
      </a:folHlink>
    </a:clrScheme>
    <a:fontScheme name="ユーザー定義 1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solidFill>
            <a:schemeClr val="tx1">
              <a:lumMod val="95000"/>
              <a:lumOff val="5000"/>
            </a:schemeClr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 anchor="t" anchorCtr="0">
        <a:spAutoFit/>
      </a:bodyPr>
      <a:lstStyle>
        <a:defPPr algn="l">
          <a:defRPr kumimoji="1" b="1" dirty="0" smtClean="0">
            <a:solidFill>
              <a:schemeClr val="tx1">
                <a:lumMod val="85000"/>
                <a:lumOff val="15000"/>
              </a:schemeClr>
            </a:solidFill>
            <a:latin typeface="游ゴシック" panose="020B0400000000000000" pitchFamily="50" charset="-128"/>
            <a:ea typeface="游ゴシック" panose="020B0400000000000000" pitchFamily="50" charset="-128"/>
            <a:cs typeface="Arial" panose="020B0604020202020204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51340</TotalTime>
  <Words>106</Words>
  <Application>Microsoft Office PowerPoint</Application>
  <PresentationFormat>ワイド画面</PresentationFormat>
  <Paragraphs>41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メイリオ</vt:lpstr>
      <vt:lpstr>游ゴシック</vt:lpstr>
      <vt:lpstr>Arial</vt:lpstr>
      <vt:lpstr>Calibri</vt:lpstr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Hideshi Ooka</dc:creator>
  <cp:lastModifiedBy>Hideshi_Ooka</cp:lastModifiedBy>
  <cp:revision>4945</cp:revision>
  <cp:lastPrinted>2020-01-28T09:41:31Z</cp:lastPrinted>
  <dcterms:created xsi:type="dcterms:W3CDTF">2014-04-21T08:46:21Z</dcterms:created>
  <dcterms:modified xsi:type="dcterms:W3CDTF">2023-01-22T15:00:11Z</dcterms:modified>
</cp:coreProperties>
</file>