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176" r:id="rId2"/>
    <p:sldId id="2179" r:id="rId3"/>
    <p:sldId id="2180" r:id="rId4"/>
    <p:sldId id="2181" r:id="rId5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  <p14:sldId id="2179"/>
            <p14:sldId id="2180"/>
            <p14:sldId id="21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0DA4"/>
    <a:srgbClr val="F117B8"/>
    <a:srgbClr val="B80825"/>
    <a:srgbClr val="AC1476"/>
    <a:srgbClr val="C00000"/>
    <a:srgbClr val="F7F9FB"/>
    <a:srgbClr val="033453"/>
    <a:srgbClr val="2D8183"/>
    <a:srgbClr val="FFFFFF"/>
    <a:srgbClr val="0427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18" autoAdjust="0"/>
    <p:restoredTop sz="96370" autoAdjust="0"/>
  </p:normalViewPr>
  <p:slideViewPr>
    <p:cSldViewPr showGuides="1">
      <p:cViewPr>
        <p:scale>
          <a:sx n="50" d="100"/>
          <a:sy n="50" d="100"/>
        </p:scale>
        <p:origin x="3684" y="1398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2024/8/4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2024/8/4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140" y="6989713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8680958" y="-3405667"/>
            <a:ext cx="1367928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#0658DC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313030" y="-311277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3268883" y="-813766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10279673" y="982846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839227" y="-3473955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3BEF392-93F7-2F93-D4DF-14BB96C0E9BE}"/>
              </a:ext>
            </a:extLst>
          </p:cNvPr>
          <p:cNvSpPr/>
          <p:nvPr/>
        </p:nvSpPr>
        <p:spPr>
          <a:xfrm>
            <a:off x="1055440" y="4448699"/>
            <a:ext cx="11136560" cy="3568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3A17F1-C50A-0D75-18F1-1574D3CCC2EE}"/>
              </a:ext>
            </a:extLst>
          </p:cNvPr>
          <p:cNvSpPr txBox="1"/>
          <p:nvPr/>
        </p:nvSpPr>
        <p:spPr>
          <a:xfrm>
            <a:off x="2785255" y="-1305690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F0CF94F-C52C-249A-D417-AA88581722B4}"/>
              </a:ext>
            </a:extLst>
          </p:cNvPr>
          <p:cNvSpPr txBox="1"/>
          <p:nvPr/>
        </p:nvSpPr>
        <p:spPr>
          <a:xfrm>
            <a:off x="2781484" y="-160772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#042796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DB62A1D-8906-91D5-2E2A-989CC3C4EA09}"/>
              </a:ext>
            </a:extLst>
          </p:cNvPr>
          <p:cNvSpPr txBox="1"/>
          <p:nvPr/>
        </p:nvSpPr>
        <p:spPr>
          <a:xfrm>
            <a:off x="2781484" y="-93635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D039E37-D449-8D64-5D0A-BF194346DC70}"/>
              </a:ext>
            </a:extLst>
          </p:cNvPr>
          <p:cNvSpPr/>
          <p:nvPr/>
        </p:nvSpPr>
        <p:spPr>
          <a:xfrm>
            <a:off x="-7305812" y="-3405667"/>
            <a:ext cx="1367928" cy="1584176"/>
          </a:xfrm>
          <a:prstGeom prst="rect">
            <a:avLst/>
          </a:prstGeom>
          <a:solidFill>
            <a:srgbClr val="D90D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#D90DA4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7885859" y="-1706325"/>
            <a:ext cx="1106656" cy="1029545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1DC08C96-03A2-33AD-2FF6-AA7798BE7763}"/>
              </a:ext>
            </a:extLst>
          </p:cNvPr>
          <p:cNvSpPr/>
          <p:nvPr/>
        </p:nvSpPr>
        <p:spPr>
          <a:xfrm>
            <a:off x="-5950682" y="-3405667"/>
            <a:ext cx="1367928" cy="158417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#C000000</a:t>
            </a:r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6634354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8518711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8769472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0327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5476486" y="905110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3530626" y="804413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3581796" y="1905427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3846005" y="1980978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4110215" y="2056529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4374425" y="2132078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4514633" y="1989716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3033919" y="987978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4575034" y="1032408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4379784" y="1695500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2945580" y="1883637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Catalyst</a:t>
            </a: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2824845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4913077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6803975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Enzyme </a:t>
            </a:r>
          </a:p>
        </p:txBody>
      </p:sp>
      <p:sp>
        <p:nvSpPr>
          <p:cNvPr id="85" name="テキスト ボックス 15">
            <a:extLst>
              <a:ext uri="{FF2B5EF4-FFF2-40B4-BE49-F238E27FC236}">
                <a16:creationId xmlns:a16="http://schemas.microsoft.com/office/drawing/2014/main" id="{91A68FE4-C12F-1450-0D8D-F3E93FD639B5}"/>
              </a:ext>
            </a:extLst>
          </p:cNvPr>
          <p:cNvSpPr txBox="1"/>
          <p:nvPr/>
        </p:nvSpPr>
        <p:spPr>
          <a:xfrm>
            <a:off x="6354524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Substrate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テキスト ボックス 16">
            <a:extLst>
              <a:ext uri="{FF2B5EF4-FFF2-40B4-BE49-F238E27FC236}">
                <a16:creationId xmlns:a16="http://schemas.microsoft.com/office/drawing/2014/main" id="{40156DE5-A863-A540-29BF-A3F881B3AEBE}"/>
              </a:ext>
            </a:extLst>
          </p:cNvPr>
          <p:cNvSpPr txBox="1"/>
          <p:nvPr/>
        </p:nvSpPr>
        <p:spPr>
          <a:xfrm>
            <a:off x="8382949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Product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066427" y="3485584"/>
            <a:ext cx="2870328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altLang="ja-JP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Common Rate Law:</a:t>
            </a:r>
            <a:endParaRPr kumimoji="1" lang="ja-JP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5303912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9459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D3CB62F-1E09-C4B7-595B-09B26A0A7DD6}"/>
              </a:ext>
            </a:extLst>
          </p:cNvPr>
          <p:cNvGrpSpPr/>
          <p:nvPr/>
        </p:nvGrpSpPr>
        <p:grpSpPr>
          <a:xfrm>
            <a:off x="3287688" y="948294"/>
            <a:ext cx="2981862" cy="2065367"/>
            <a:chOff x="3803583" y="-1698005"/>
            <a:chExt cx="2114107" cy="1464324"/>
          </a:xfrm>
        </p:grpSpPr>
        <p:sp>
          <p:nvSpPr>
            <p:cNvPr id="3" name="フリーフォーム 111">
              <a:extLst>
                <a:ext uri="{FF2B5EF4-FFF2-40B4-BE49-F238E27FC236}">
                  <a16:creationId xmlns:a16="http://schemas.microsoft.com/office/drawing/2014/main" id="{236576DB-53FB-67F1-ACEB-0C248857BA5D}"/>
                </a:ext>
              </a:extLst>
            </p:cNvPr>
            <p:cNvSpPr/>
            <p:nvPr/>
          </p:nvSpPr>
          <p:spPr>
            <a:xfrm>
              <a:off x="4027359" y="-1698005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2D8183"/>
            </a:solidFill>
            <a:ln w="38100">
              <a:solidFill>
                <a:srgbClr val="03345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4" name="フリーフォーム 112">
              <a:extLst>
                <a:ext uri="{FF2B5EF4-FFF2-40B4-BE49-F238E27FC236}">
                  <a16:creationId xmlns:a16="http://schemas.microsoft.com/office/drawing/2014/main" id="{AF1A0E8D-CE43-5ED1-6722-9F6C40B9236D}"/>
                </a:ext>
              </a:extLst>
            </p:cNvPr>
            <p:cNvSpPr/>
            <p:nvPr/>
          </p:nvSpPr>
          <p:spPr>
            <a:xfrm>
              <a:off x="4505678" y="-908228"/>
              <a:ext cx="709918" cy="674547"/>
            </a:xfrm>
            <a:custGeom>
              <a:avLst/>
              <a:gdLst>
                <a:gd name="connsiteX0" fmla="*/ 530797 w 1872208"/>
                <a:gd name="connsiteY0" fmla="*/ 0 h 1778925"/>
                <a:gd name="connsiteX1" fmla="*/ 936104 w 1872208"/>
                <a:gd name="connsiteY1" fmla="*/ 698805 h 1778925"/>
                <a:gd name="connsiteX2" fmla="*/ 1341411 w 1872208"/>
                <a:gd name="connsiteY2" fmla="*/ 0 h 1778925"/>
                <a:gd name="connsiteX3" fmla="*/ 1382307 w 1872208"/>
                <a:gd name="connsiteY3" fmla="*/ 19700 h 1778925"/>
                <a:gd name="connsiteX4" fmla="*/ 1872208 w 1872208"/>
                <a:gd name="connsiteY4" fmla="*/ 842821 h 1778925"/>
                <a:gd name="connsiteX5" fmla="*/ 936104 w 1872208"/>
                <a:gd name="connsiteY5" fmla="*/ 1778925 h 1778925"/>
                <a:gd name="connsiteX6" fmla="*/ 0 w 1872208"/>
                <a:gd name="connsiteY6" fmla="*/ 842821 h 1778925"/>
                <a:gd name="connsiteX7" fmla="*/ 489901 w 1872208"/>
                <a:gd name="connsiteY7" fmla="*/ 19700 h 1778925"/>
                <a:gd name="connsiteX8" fmla="*/ 530797 w 1872208"/>
                <a:gd name="connsiteY8" fmla="*/ 0 h 1778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72208" h="1778925">
                  <a:moveTo>
                    <a:pt x="530797" y="0"/>
                  </a:moveTo>
                  <a:lnTo>
                    <a:pt x="936104" y="698805"/>
                  </a:lnTo>
                  <a:lnTo>
                    <a:pt x="1341411" y="0"/>
                  </a:lnTo>
                  <a:lnTo>
                    <a:pt x="1382307" y="19700"/>
                  </a:lnTo>
                  <a:cubicBezTo>
                    <a:pt x="1674114" y="178219"/>
                    <a:pt x="1872208" y="487386"/>
                    <a:pt x="1872208" y="842821"/>
                  </a:cubicBezTo>
                  <a:cubicBezTo>
                    <a:pt x="1872208" y="1359817"/>
                    <a:pt x="1453100" y="1778925"/>
                    <a:pt x="936104" y="1778925"/>
                  </a:cubicBezTo>
                  <a:cubicBezTo>
                    <a:pt x="419108" y="1778925"/>
                    <a:pt x="0" y="1359817"/>
                    <a:pt x="0" y="842821"/>
                  </a:cubicBezTo>
                  <a:cubicBezTo>
                    <a:pt x="0" y="487386"/>
                    <a:pt x="198094" y="178219"/>
                    <a:pt x="489901" y="19700"/>
                  </a:cubicBezTo>
                  <a:lnTo>
                    <a:pt x="53079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5" name="フリーフォーム 114">
              <a:extLst>
                <a:ext uri="{FF2B5EF4-FFF2-40B4-BE49-F238E27FC236}">
                  <a16:creationId xmlns:a16="http://schemas.microsoft.com/office/drawing/2014/main" id="{6C0A4710-337E-7CD8-8A32-D6CDAA04BC7D}"/>
                </a:ext>
              </a:extLst>
            </p:cNvPr>
            <p:cNvSpPr/>
            <p:nvPr/>
          </p:nvSpPr>
          <p:spPr>
            <a:xfrm>
              <a:off x="5404279" y="-1663563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0DAFE1"/>
            </a:solidFill>
            <a:ln w="38100">
              <a:solidFill>
                <a:srgbClr val="2D818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6" name="フリーフォーム 117">
              <a:extLst>
                <a:ext uri="{FF2B5EF4-FFF2-40B4-BE49-F238E27FC236}">
                  <a16:creationId xmlns:a16="http://schemas.microsoft.com/office/drawing/2014/main" id="{9F46444D-83D6-498A-80AC-8D2C5563FA2B}"/>
                </a:ext>
              </a:extLst>
            </p:cNvPr>
            <p:cNvSpPr/>
            <p:nvPr/>
          </p:nvSpPr>
          <p:spPr>
            <a:xfrm>
              <a:off x="4706950" y="-1043441"/>
              <a:ext cx="307375" cy="300350"/>
            </a:xfrm>
            <a:custGeom>
              <a:avLst/>
              <a:gdLst>
                <a:gd name="connsiteX0" fmla="*/ 405307 w 810614"/>
                <a:gd name="connsiteY0" fmla="*/ 0 h 792088"/>
                <a:gd name="connsiteX1" fmla="*/ 769681 w 810614"/>
                <a:gd name="connsiteY1" fmla="*/ 73564 h 792088"/>
                <a:gd name="connsiteX2" fmla="*/ 810614 w 810614"/>
                <a:gd name="connsiteY2" fmla="*/ 93283 h 792088"/>
                <a:gd name="connsiteX3" fmla="*/ 405307 w 810614"/>
                <a:gd name="connsiteY3" fmla="*/ 792088 h 792088"/>
                <a:gd name="connsiteX4" fmla="*/ 0 w 810614"/>
                <a:gd name="connsiteY4" fmla="*/ 93283 h 792088"/>
                <a:gd name="connsiteX5" fmla="*/ 40933 w 810614"/>
                <a:gd name="connsiteY5" fmla="*/ 73564 h 792088"/>
                <a:gd name="connsiteX6" fmla="*/ 405307 w 810614"/>
                <a:gd name="connsiteY6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0614" h="792088">
                  <a:moveTo>
                    <a:pt x="405307" y="0"/>
                  </a:moveTo>
                  <a:cubicBezTo>
                    <a:pt x="534556" y="0"/>
                    <a:pt x="657687" y="26194"/>
                    <a:pt x="769681" y="73564"/>
                  </a:cubicBezTo>
                  <a:lnTo>
                    <a:pt x="810614" y="93283"/>
                  </a:lnTo>
                  <a:lnTo>
                    <a:pt x="405307" y="792088"/>
                  </a:lnTo>
                  <a:lnTo>
                    <a:pt x="0" y="93283"/>
                  </a:lnTo>
                  <a:lnTo>
                    <a:pt x="40933" y="73564"/>
                  </a:lnTo>
                  <a:cubicBezTo>
                    <a:pt x="152927" y="26194"/>
                    <a:pt x="276058" y="0"/>
                    <a:pt x="405307" y="0"/>
                  </a:cubicBezTo>
                  <a:close/>
                </a:path>
              </a:pathLst>
            </a:custGeom>
            <a:solidFill>
              <a:srgbClr val="F48153"/>
            </a:solidFill>
            <a:ln w="38100">
              <a:solidFill>
                <a:srgbClr val="B100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3200">
                <a:latin typeface="+mj-lt"/>
                <a:cs typeface="Arial" panose="020B0604020202020204" pitchFamily="34" charset="0"/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E7764AEF-9304-07B6-3F87-E6AE1F8C5ED7}"/>
                </a:ext>
              </a:extLst>
            </p:cNvPr>
            <p:cNvGrpSpPr/>
            <p:nvPr/>
          </p:nvGrpSpPr>
          <p:grpSpPr>
            <a:xfrm>
              <a:off x="3803583" y="-1597772"/>
              <a:ext cx="2114107" cy="1065924"/>
              <a:chOff x="3304435" y="-1818556"/>
              <a:chExt cx="3039698" cy="1532603"/>
            </a:xfrm>
          </p:grpSpPr>
          <p:sp>
            <p:nvSpPr>
              <p:cNvPr id="8" name="円弧 7">
                <a:extLst>
                  <a:ext uri="{FF2B5EF4-FFF2-40B4-BE49-F238E27FC236}">
                    <a16:creationId xmlns:a16="http://schemas.microsoft.com/office/drawing/2014/main" id="{0D1D3BE9-53C6-A52D-A940-FF72EA6E4E71}"/>
                  </a:ext>
                </a:extLst>
              </p:cNvPr>
              <p:cNvSpPr/>
              <p:nvPr/>
            </p:nvSpPr>
            <p:spPr>
              <a:xfrm>
                <a:off x="3304435" y="-1818556"/>
                <a:ext cx="1471897" cy="1471897"/>
              </a:xfrm>
              <a:prstGeom prst="arc">
                <a:avLst>
                  <a:gd name="adj1" fmla="val 16678223"/>
                  <a:gd name="adj2" fmla="val 0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9" name="円弧 8">
                <a:extLst>
                  <a:ext uri="{FF2B5EF4-FFF2-40B4-BE49-F238E27FC236}">
                    <a16:creationId xmlns:a16="http://schemas.microsoft.com/office/drawing/2014/main" id="{A5624D79-11FE-2136-57E0-7853C80FB53C}"/>
                  </a:ext>
                </a:extLst>
              </p:cNvPr>
              <p:cNvSpPr/>
              <p:nvPr/>
            </p:nvSpPr>
            <p:spPr>
              <a:xfrm>
                <a:off x="4872236" y="-1757850"/>
                <a:ext cx="1471897" cy="1471897"/>
              </a:xfrm>
              <a:prstGeom prst="arc">
                <a:avLst>
                  <a:gd name="adj1" fmla="val 11113489"/>
                  <a:gd name="adj2" fmla="val 15978207"/>
                </a:avLst>
              </a:prstGeom>
              <a:ln w="762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32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0" name="テキスト ボックス 128">
            <a:extLst>
              <a:ext uri="{FF2B5EF4-FFF2-40B4-BE49-F238E27FC236}">
                <a16:creationId xmlns:a16="http://schemas.microsoft.com/office/drawing/2014/main" id="{2DAFA0BA-0FDC-67C2-C5E9-C613A2DB4081}"/>
              </a:ext>
            </a:extLst>
          </p:cNvPr>
          <p:cNvSpPr txBox="1"/>
          <p:nvPr/>
        </p:nvSpPr>
        <p:spPr>
          <a:xfrm>
            <a:off x="5172045" y="1803326"/>
            <a:ext cx="670784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i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K</a:t>
            </a:r>
            <a:r>
              <a:rPr lang="en-US" altLang="ja-JP" sz="2400" b="1" baseline="-25000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rPr>
              <a:t>m</a:t>
            </a:r>
            <a:endParaRPr kumimoji="1" lang="ja-JP" altLang="en-US" sz="2400" dirty="0">
              <a:solidFill>
                <a:srgbClr val="B10026"/>
              </a:solidFill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5936132-2D1C-99C6-6444-2CB22A50E76A}"/>
              </a:ext>
            </a:extLst>
          </p:cNvPr>
          <p:cNvGrpSpPr/>
          <p:nvPr/>
        </p:nvGrpSpPr>
        <p:grpSpPr>
          <a:xfrm>
            <a:off x="5422806" y="1534283"/>
            <a:ext cx="1863149" cy="902606"/>
            <a:chOff x="9588631" y="4183888"/>
            <a:chExt cx="1712891" cy="829814"/>
          </a:xfrm>
        </p:grpSpPr>
        <p:sp>
          <p:nvSpPr>
            <p:cNvPr id="12" name="テキスト ボックス 133">
              <a:extLst>
                <a:ext uri="{FF2B5EF4-FFF2-40B4-BE49-F238E27FC236}">
                  <a16:creationId xmlns:a16="http://schemas.microsoft.com/office/drawing/2014/main" id="{C5D9DF1E-837C-1CEC-28EB-6CC08A2F0B2E}"/>
                </a:ext>
              </a:extLst>
            </p:cNvPr>
            <p:cNvSpPr txBox="1"/>
            <p:nvPr/>
          </p:nvSpPr>
          <p:spPr>
            <a:xfrm>
              <a:off x="9626543" y="4183888"/>
              <a:ext cx="1674979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-1</a:t>
              </a:r>
              <a:r>
                <a:rPr kumimoji="0" lang="en-US" altLang="ja-JP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+</a:t>
              </a: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2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3524012-9C6F-CDD7-EC36-274084947828}"/>
                </a:ext>
              </a:extLst>
            </p:cNvPr>
            <p:cNvCxnSpPr>
              <a:cxnSpLocks/>
            </p:cNvCxnSpPr>
            <p:nvPr/>
          </p:nvCxnSpPr>
          <p:spPr>
            <a:xfrm>
              <a:off x="10023580" y="4593468"/>
              <a:ext cx="891913" cy="0"/>
            </a:xfrm>
            <a:prstGeom prst="line">
              <a:avLst/>
            </a:prstGeom>
            <a:noFill/>
            <a:ln w="38100" cap="flat" cmpd="sng" algn="ctr">
              <a:solidFill>
                <a:srgbClr val="B10026"/>
              </a:solidFill>
              <a:prstDash val="solid"/>
            </a:ln>
            <a:effectLst/>
          </p:spPr>
        </p:cxnSp>
        <p:sp>
          <p:nvSpPr>
            <p:cNvPr id="14" name="テキスト ボックス 135">
              <a:extLst>
                <a:ext uri="{FF2B5EF4-FFF2-40B4-BE49-F238E27FC236}">
                  <a16:creationId xmlns:a16="http://schemas.microsoft.com/office/drawing/2014/main" id="{D7FA1862-1B75-DBBE-52FC-473668443063}"/>
                </a:ext>
              </a:extLst>
            </p:cNvPr>
            <p:cNvSpPr txBox="1"/>
            <p:nvPr/>
          </p:nvSpPr>
          <p:spPr>
            <a:xfrm>
              <a:off x="10257415" y="4589269"/>
              <a:ext cx="530217" cy="424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2400" b="1" i="1" u="none" strike="noStrike" kern="0" cap="none" spc="0" normalizeH="0" baseline="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k</a:t>
              </a:r>
              <a:r>
                <a:rPr kumimoji="0" lang="en-US" altLang="ja-JP" sz="2400" b="1" i="0" u="none" strike="noStrike" kern="0" cap="none" spc="0" normalizeH="0" baseline="-25000" noProof="0" dirty="0">
                  <a:ln>
                    <a:noFill/>
                  </a:ln>
                  <a:solidFill>
                    <a:srgbClr val="B10026"/>
                  </a:solidFill>
                  <a:effectLst/>
                  <a:uLnTx/>
                  <a:uFillTx/>
                  <a:latin typeface="+mj-lt"/>
                  <a:cs typeface="Arial" panose="020B0604020202020204" pitchFamily="34" charset="0"/>
                </a:rPr>
                <a:t>1</a:t>
              </a:r>
              <a:endParaRPr kumimoji="0" lang="en-US" altLang="ja-JP" sz="2400" b="1" i="0" u="none" strike="noStrike" kern="0" cap="none" spc="0" normalizeH="0" baseline="0" noProof="0" dirty="0">
                <a:ln>
                  <a:noFill/>
                </a:ln>
                <a:solidFill>
                  <a:srgbClr val="B10026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36">
              <a:extLst>
                <a:ext uri="{FF2B5EF4-FFF2-40B4-BE49-F238E27FC236}">
                  <a16:creationId xmlns:a16="http://schemas.microsoft.com/office/drawing/2014/main" id="{EB17E110-041B-9F8C-AA7E-A3FC0244196F}"/>
                </a:ext>
              </a:extLst>
            </p:cNvPr>
            <p:cNvSpPr txBox="1"/>
            <p:nvPr/>
          </p:nvSpPr>
          <p:spPr>
            <a:xfrm>
              <a:off x="9588631" y="4451126"/>
              <a:ext cx="573739" cy="339547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2400" b="1" dirty="0">
                  <a:solidFill>
                    <a:srgbClr val="B10026"/>
                  </a:solidFill>
                  <a:latin typeface="+mj-lt"/>
                  <a:cs typeface="Arial" panose="020B0604020202020204" pitchFamily="34" charset="0"/>
                </a:rPr>
                <a:t>＝</a:t>
              </a:r>
              <a:endParaRPr kumimoji="1" lang="ja-JP" altLang="en-US" sz="2400" b="1" dirty="0">
                <a:solidFill>
                  <a:srgbClr val="B10026"/>
                </a:solidFill>
                <a:latin typeface="+mj-lt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/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1" lang="en-US" altLang="ja-JP" sz="24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ja-JP" sz="24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]−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  <m:r>
                            <a:rPr lang="en-US" altLang="ja-JP" sz="24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  <m:r>
                                <a:rPr kumimoji="1" lang="en-US" altLang="ja-JP" sz="24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  <m:r>
                            <a:rPr kumimoji="1" lang="en-US" altLang="ja-JP" sz="2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D512571-9C8A-FC18-E7EB-B904DC7B2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561" y="3284984"/>
                <a:ext cx="5446939" cy="7705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E9EA879-6CF9-7AD4-B407-74494D5E8089}"/>
              </a:ext>
            </a:extLst>
          </p:cNvPr>
          <p:cNvGrpSpPr/>
          <p:nvPr/>
        </p:nvGrpSpPr>
        <p:grpSpPr>
          <a:xfrm>
            <a:off x="10403962" y="1116898"/>
            <a:ext cx="251128" cy="251128"/>
            <a:chOff x="3289300" y="4815275"/>
            <a:chExt cx="1676400" cy="1676400"/>
          </a:xfrm>
        </p:grpSpPr>
        <p:sp>
          <p:nvSpPr>
            <p:cNvPr id="18" name="円/楕円 327">
              <a:extLst>
                <a:ext uri="{FF2B5EF4-FFF2-40B4-BE49-F238E27FC236}">
                  <a16:creationId xmlns:a16="http://schemas.microsoft.com/office/drawing/2014/main" id="{B9A3B82B-B3EC-20A4-7922-E368662C6F7B}"/>
                </a:ext>
              </a:extLst>
            </p:cNvPr>
            <p:cNvSpPr/>
            <p:nvPr/>
          </p:nvSpPr>
          <p:spPr>
            <a:xfrm>
              <a:off x="3289300" y="4815275"/>
              <a:ext cx="1676400" cy="1676400"/>
            </a:xfrm>
            <a:prstGeom prst="ellipse">
              <a:avLst/>
            </a:prstGeom>
            <a:gradFill flip="none" rotWithShape="1">
              <a:gsLst>
                <a:gs pos="35000">
                  <a:srgbClr val="0DAFE1"/>
                </a:gs>
                <a:gs pos="0">
                  <a:srgbClr val="2D818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19" name="円/楕円 328">
              <a:extLst>
                <a:ext uri="{FF2B5EF4-FFF2-40B4-BE49-F238E27FC236}">
                  <a16:creationId xmlns:a16="http://schemas.microsoft.com/office/drawing/2014/main" id="{8D427B86-BEE8-3806-3770-186AB6BEB371}"/>
                </a:ext>
              </a:extLst>
            </p:cNvPr>
            <p:cNvSpPr/>
            <p:nvPr/>
          </p:nvSpPr>
          <p:spPr>
            <a:xfrm flipV="1">
              <a:off x="3838745" y="4815275"/>
              <a:ext cx="1126955" cy="1126955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5750ED-C33B-88E6-1EBA-CAC95E86858C}"/>
              </a:ext>
            </a:extLst>
          </p:cNvPr>
          <p:cNvGrpSpPr/>
          <p:nvPr/>
        </p:nvGrpSpPr>
        <p:grpSpPr>
          <a:xfrm>
            <a:off x="8458102" y="1016201"/>
            <a:ext cx="314099" cy="337640"/>
            <a:chOff x="10435609" y="2944984"/>
            <a:chExt cx="232701" cy="250140"/>
          </a:xfrm>
        </p:grpSpPr>
        <p:sp>
          <p:nvSpPr>
            <p:cNvPr id="21" name="円/楕円 221">
              <a:extLst>
                <a:ext uri="{FF2B5EF4-FFF2-40B4-BE49-F238E27FC236}">
                  <a16:creationId xmlns:a16="http://schemas.microsoft.com/office/drawing/2014/main" id="{B0C46D50-291B-837F-A3E1-AD81EAD8B887}"/>
                </a:ext>
              </a:extLst>
            </p:cNvPr>
            <p:cNvSpPr/>
            <p:nvPr/>
          </p:nvSpPr>
          <p:spPr>
            <a:xfrm>
              <a:off x="10435609" y="2995315"/>
              <a:ext cx="199807" cy="199809"/>
            </a:xfrm>
            <a:prstGeom prst="ellipse">
              <a:avLst/>
            </a:prstGeom>
            <a:gradFill flip="none" rotWithShape="1">
              <a:gsLst>
                <a:gs pos="67000">
                  <a:srgbClr val="2D8183"/>
                </a:gs>
                <a:gs pos="20000">
                  <a:srgbClr val="033453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22" name="円/楕円 222">
              <a:extLst>
                <a:ext uri="{FF2B5EF4-FFF2-40B4-BE49-F238E27FC236}">
                  <a16:creationId xmlns:a16="http://schemas.microsoft.com/office/drawing/2014/main" id="{303058FD-E54E-D839-7AD0-BD5A2057887C}"/>
                </a:ext>
              </a:extLst>
            </p:cNvPr>
            <p:cNvSpPr/>
            <p:nvPr/>
          </p:nvSpPr>
          <p:spPr>
            <a:xfrm flipV="1">
              <a:off x="10483566" y="2944984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FEC174-9BBA-6A4C-FD31-31644D3101F6}"/>
              </a:ext>
            </a:extLst>
          </p:cNvPr>
          <p:cNvGrpSpPr/>
          <p:nvPr/>
        </p:nvGrpSpPr>
        <p:grpSpPr>
          <a:xfrm>
            <a:off x="8509272" y="2117215"/>
            <a:ext cx="1087409" cy="729908"/>
            <a:chOff x="3909324" y="4359423"/>
            <a:chExt cx="1130306" cy="758702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1A19860C-5E8C-1D79-42FD-7919A4D4133A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34" name="円/楕円 331">
                <a:extLst>
                  <a:ext uri="{FF2B5EF4-FFF2-40B4-BE49-F238E27FC236}">
                    <a16:creationId xmlns:a16="http://schemas.microsoft.com/office/drawing/2014/main" id="{9039B476-DDF4-3C94-CEB4-B1A9DBB89A5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5" name="円/楕円 332">
                <a:extLst>
                  <a:ext uri="{FF2B5EF4-FFF2-40B4-BE49-F238E27FC236}">
                    <a16:creationId xmlns:a16="http://schemas.microsoft.com/office/drawing/2014/main" id="{0D049AC2-B95A-99B0-9E66-9C444C55FC5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160C9A5E-5D92-9EE0-73BC-030515369713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32" name="円/楕円 331">
                <a:extLst>
                  <a:ext uri="{FF2B5EF4-FFF2-40B4-BE49-F238E27FC236}">
                    <a16:creationId xmlns:a16="http://schemas.microsoft.com/office/drawing/2014/main" id="{4D6357F4-0AEF-4981-A1F7-8CA62983F44B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3" name="円/楕円 332">
                <a:extLst>
                  <a:ext uri="{FF2B5EF4-FFF2-40B4-BE49-F238E27FC236}">
                    <a16:creationId xmlns:a16="http://schemas.microsoft.com/office/drawing/2014/main" id="{8AE16C49-EFD8-6534-3403-B67B3F5BA1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244CA79-F4DD-07F2-B62F-8DDE6F5740F1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30" name="円/楕円 331">
                <a:extLst>
                  <a:ext uri="{FF2B5EF4-FFF2-40B4-BE49-F238E27FC236}">
                    <a16:creationId xmlns:a16="http://schemas.microsoft.com/office/drawing/2014/main" id="{B4832D62-E934-020D-07BD-DED0ADC893B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31" name="円/楕円 332">
                <a:extLst>
                  <a:ext uri="{FF2B5EF4-FFF2-40B4-BE49-F238E27FC236}">
                    <a16:creationId xmlns:a16="http://schemas.microsoft.com/office/drawing/2014/main" id="{AFF8DAF6-6D0D-05BC-A342-4FB469EDB28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6C74F1A0-9BD7-8CB8-3607-2F771924D1D6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28" name="円/楕円 331">
                <a:extLst>
                  <a:ext uri="{FF2B5EF4-FFF2-40B4-BE49-F238E27FC236}">
                    <a16:creationId xmlns:a16="http://schemas.microsoft.com/office/drawing/2014/main" id="{E8DE1CC7-0775-E6E8-232C-C70D8730BE1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9" name="円/楕円 332">
                <a:extLst>
                  <a:ext uri="{FF2B5EF4-FFF2-40B4-BE49-F238E27FC236}">
                    <a16:creationId xmlns:a16="http://schemas.microsoft.com/office/drawing/2014/main" id="{A7B44BFA-297F-08DF-6627-D26F6C081A7B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73C60DD-BE89-B154-B148-60106EF4ECEF}"/>
              </a:ext>
            </a:extLst>
          </p:cNvPr>
          <p:cNvGrpSpPr/>
          <p:nvPr/>
        </p:nvGrpSpPr>
        <p:grpSpPr>
          <a:xfrm>
            <a:off x="8773481" y="2192766"/>
            <a:ext cx="1087409" cy="729908"/>
            <a:chOff x="3909324" y="4359423"/>
            <a:chExt cx="1130306" cy="758702"/>
          </a:xfrm>
        </p:grpSpPr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EC838AB5-61B1-7C9C-8021-F62998D5A382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47" name="円/楕円 331">
                <a:extLst>
                  <a:ext uri="{FF2B5EF4-FFF2-40B4-BE49-F238E27FC236}">
                    <a16:creationId xmlns:a16="http://schemas.microsoft.com/office/drawing/2014/main" id="{F45DE810-22D8-CBAD-029B-622E1F7E5DE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8" name="円/楕円 332">
                <a:extLst>
                  <a:ext uri="{FF2B5EF4-FFF2-40B4-BE49-F238E27FC236}">
                    <a16:creationId xmlns:a16="http://schemas.microsoft.com/office/drawing/2014/main" id="{D0181AFA-E674-3646-0785-DEBBB8377189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F1D0F415-DC6A-38F5-8365-74E198111348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45" name="円/楕円 331">
                <a:extLst>
                  <a:ext uri="{FF2B5EF4-FFF2-40B4-BE49-F238E27FC236}">
                    <a16:creationId xmlns:a16="http://schemas.microsoft.com/office/drawing/2014/main" id="{590CCC9C-5457-6121-B5A4-39FFB48DC04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6" name="円/楕円 332">
                <a:extLst>
                  <a:ext uri="{FF2B5EF4-FFF2-40B4-BE49-F238E27FC236}">
                    <a16:creationId xmlns:a16="http://schemas.microsoft.com/office/drawing/2014/main" id="{99FCAC4A-1AEE-2BD2-CF2C-40AD8CA3D3EA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51CB421E-C2F8-A16A-9BF6-55262A8A9B87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43" name="円/楕円 331">
                <a:extLst>
                  <a:ext uri="{FF2B5EF4-FFF2-40B4-BE49-F238E27FC236}">
                    <a16:creationId xmlns:a16="http://schemas.microsoft.com/office/drawing/2014/main" id="{7F16BBD3-FCCA-D3E6-DDAA-8D4C3E41678F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4" name="円/楕円 332">
                <a:extLst>
                  <a:ext uri="{FF2B5EF4-FFF2-40B4-BE49-F238E27FC236}">
                    <a16:creationId xmlns:a16="http://schemas.microsoft.com/office/drawing/2014/main" id="{E7D34095-9E71-10BD-2576-B91E0F8E268D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1CD1C0B1-7702-E907-202F-E5EB0A24A3BE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41" name="円/楕円 331">
                <a:extLst>
                  <a:ext uri="{FF2B5EF4-FFF2-40B4-BE49-F238E27FC236}">
                    <a16:creationId xmlns:a16="http://schemas.microsoft.com/office/drawing/2014/main" id="{66FBC57A-2714-901E-4A10-A79413FFFAE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42" name="円/楕円 332">
                <a:extLst>
                  <a:ext uri="{FF2B5EF4-FFF2-40B4-BE49-F238E27FC236}">
                    <a16:creationId xmlns:a16="http://schemas.microsoft.com/office/drawing/2014/main" id="{BB153032-A4BF-AE2D-A351-EA166602C636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7920C49B-69D4-76C3-8236-F9DF7B95CB89}"/>
              </a:ext>
            </a:extLst>
          </p:cNvPr>
          <p:cNvGrpSpPr/>
          <p:nvPr/>
        </p:nvGrpSpPr>
        <p:grpSpPr>
          <a:xfrm>
            <a:off x="9037691" y="2268317"/>
            <a:ext cx="1087409" cy="729908"/>
            <a:chOff x="3909324" y="4359423"/>
            <a:chExt cx="1130306" cy="758702"/>
          </a:xfrm>
        </p:grpSpPr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43370FE2-C005-DDE6-94D0-E94F8FF321B6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60" name="円/楕円 331">
                <a:extLst>
                  <a:ext uri="{FF2B5EF4-FFF2-40B4-BE49-F238E27FC236}">
                    <a16:creationId xmlns:a16="http://schemas.microsoft.com/office/drawing/2014/main" id="{B897DDC6-9E0E-3781-A573-49C13ADEA9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1" name="円/楕円 332">
                <a:extLst>
                  <a:ext uri="{FF2B5EF4-FFF2-40B4-BE49-F238E27FC236}">
                    <a16:creationId xmlns:a16="http://schemas.microsoft.com/office/drawing/2014/main" id="{F2A345AD-57C6-7019-FE8B-60C5F5F7BE6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1" name="グループ化 50">
              <a:extLst>
                <a:ext uri="{FF2B5EF4-FFF2-40B4-BE49-F238E27FC236}">
                  <a16:creationId xmlns:a16="http://schemas.microsoft.com/office/drawing/2014/main" id="{0B0D245C-CCAB-D566-999E-2ECBCF7E1865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58" name="円/楕円 331">
                <a:extLst>
                  <a:ext uri="{FF2B5EF4-FFF2-40B4-BE49-F238E27FC236}">
                    <a16:creationId xmlns:a16="http://schemas.microsoft.com/office/drawing/2014/main" id="{C30363A4-7226-3357-73A0-7E65D28EA067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9" name="円/楕円 332">
                <a:extLst>
                  <a:ext uri="{FF2B5EF4-FFF2-40B4-BE49-F238E27FC236}">
                    <a16:creationId xmlns:a16="http://schemas.microsoft.com/office/drawing/2014/main" id="{B3E7248C-6DAE-2ED9-36E8-CF9E51373E3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グループ化 51">
              <a:extLst>
                <a:ext uri="{FF2B5EF4-FFF2-40B4-BE49-F238E27FC236}">
                  <a16:creationId xmlns:a16="http://schemas.microsoft.com/office/drawing/2014/main" id="{BA822E84-DAB0-6F37-814C-5220A5BC8FAB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56" name="円/楕円 331">
                <a:extLst>
                  <a:ext uri="{FF2B5EF4-FFF2-40B4-BE49-F238E27FC236}">
                    <a16:creationId xmlns:a16="http://schemas.microsoft.com/office/drawing/2014/main" id="{97CD2A35-4B8D-9D82-E317-5C573A36C49A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7" name="円/楕円 332">
                <a:extLst>
                  <a:ext uri="{FF2B5EF4-FFF2-40B4-BE49-F238E27FC236}">
                    <a16:creationId xmlns:a16="http://schemas.microsoft.com/office/drawing/2014/main" id="{DCD32C13-132E-5692-190D-B2F43803F045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" name="グループ化 52">
              <a:extLst>
                <a:ext uri="{FF2B5EF4-FFF2-40B4-BE49-F238E27FC236}">
                  <a16:creationId xmlns:a16="http://schemas.microsoft.com/office/drawing/2014/main" id="{9FDDDB27-4872-E201-51F7-E96F6FF36830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54" name="円/楕円 331">
                <a:extLst>
                  <a:ext uri="{FF2B5EF4-FFF2-40B4-BE49-F238E27FC236}">
                    <a16:creationId xmlns:a16="http://schemas.microsoft.com/office/drawing/2014/main" id="{F1821FD0-2DB2-0FCD-B1CB-5142338BE654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55" name="円/楕円 332">
                <a:extLst>
                  <a:ext uri="{FF2B5EF4-FFF2-40B4-BE49-F238E27FC236}">
                    <a16:creationId xmlns:a16="http://schemas.microsoft.com/office/drawing/2014/main" id="{494E60D7-069C-9B93-067E-BC969FA38C52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939D1D3D-207D-9012-96AF-AAD7D5B0FC5D}"/>
              </a:ext>
            </a:extLst>
          </p:cNvPr>
          <p:cNvGrpSpPr/>
          <p:nvPr/>
        </p:nvGrpSpPr>
        <p:grpSpPr>
          <a:xfrm>
            <a:off x="9301901" y="2343866"/>
            <a:ext cx="1087409" cy="729908"/>
            <a:chOff x="3909324" y="4359423"/>
            <a:chExt cx="1130306" cy="758702"/>
          </a:xfrm>
        </p:grpSpPr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EC167F7B-C7E5-E653-849A-AACF52FEF2E5}"/>
                </a:ext>
              </a:extLst>
            </p:cNvPr>
            <p:cNvGrpSpPr/>
            <p:nvPr/>
          </p:nvGrpSpPr>
          <p:grpSpPr>
            <a:xfrm>
              <a:off x="4583832" y="4359423"/>
              <a:ext cx="455798" cy="455800"/>
              <a:chOff x="5409155" y="2827248"/>
              <a:chExt cx="1676400" cy="1676401"/>
            </a:xfrm>
          </p:grpSpPr>
          <p:sp>
            <p:nvSpPr>
              <p:cNvPr id="73" name="円/楕円 331">
                <a:extLst>
                  <a:ext uri="{FF2B5EF4-FFF2-40B4-BE49-F238E27FC236}">
                    <a16:creationId xmlns:a16="http://schemas.microsoft.com/office/drawing/2014/main" id="{BA951E45-F24C-0D16-62CE-737565D0B9CC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4" name="円/楕円 332">
                <a:extLst>
                  <a:ext uri="{FF2B5EF4-FFF2-40B4-BE49-F238E27FC236}">
                    <a16:creationId xmlns:a16="http://schemas.microsoft.com/office/drawing/2014/main" id="{28507D03-ACDF-F6A3-28B1-9B110236DCDC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0945B635-1210-011F-50CF-D9B59A9266E7}"/>
                </a:ext>
              </a:extLst>
            </p:cNvPr>
            <p:cNvGrpSpPr/>
            <p:nvPr/>
          </p:nvGrpSpPr>
          <p:grpSpPr>
            <a:xfrm>
              <a:off x="4358996" y="4460390"/>
              <a:ext cx="455798" cy="455800"/>
              <a:chOff x="5409155" y="2827248"/>
              <a:chExt cx="1676400" cy="1676401"/>
            </a:xfrm>
          </p:grpSpPr>
          <p:sp>
            <p:nvSpPr>
              <p:cNvPr id="71" name="円/楕円 331">
                <a:extLst>
                  <a:ext uri="{FF2B5EF4-FFF2-40B4-BE49-F238E27FC236}">
                    <a16:creationId xmlns:a16="http://schemas.microsoft.com/office/drawing/2014/main" id="{F54D00CA-C1DF-43F8-CFA8-4C8712B8B62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2" name="円/楕円 332">
                <a:extLst>
                  <a:ext uri="{FF2B5EF4-FFF2-40B4-BE49-F238E27FC236}">
                    <a16:creationId xmlns:a16="http://schemas.microsoft.com/office/drawing/2014/main" id="{5ECE4E16-E48D-DA48-00FC-5A9B59CE8600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E8CB3DC2-966A-7FB9-4DBC-73109B2E778D}"/>
                </a:ext>
              </a:extLst>
            </p:cNvPr>
            <p:cNvGrpSpPr/>
            <p:nvPr/>
          </p:nvGrpSpPr>
          <p:grpSpPr>
            <a:xfrm>
              <a:off x="4134160" y="4561357"/>
              <a:ext cx="455798" cy="455800"/>
              <a:chOff x="5409155" y="2827248"/>
              <a:chExt cx="1676400" cy="1676401"/>
            </a:xfrm>
          </p:grpSpPr>
          <p:sp>
            <p:nvSpPr>
              <p:cNvPr id="69" name="円/楕円 331">
                <a:extLst>
                  <a:ext uri="{FF2B5EF4-FFF2-40B4-BE49-F238E27FC236}">
                    <a16:creationId xmlns:a16="http://schemas.microsoft.com/office/drawing/2014/main" id="{CA991457-7909-6B14-5CB9-95717047221D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70" name="円/楕円 332">
                <a:extLst>
                  <a:ext uri="{FF2B5EF4-FFF2-40B4-BE49-F238E27FC236}">
                    <a16:creationId xmlns:a16="http://schemas.microsoft.com/office/drawing/2014/main" id="{8B5574E1-DC72-D607-30B5-BF516F50F984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93DE55E-F99A-B8B9-39D1-5C61D15C1792}"/>
                </a:ext>
              </a:extLst>
            </p:cNvPr>
            <p:cNvGrpSpPr/>
            <p:nvPr/>
          </p:nvGrpSpPr>
          <p:grpSpPr>
            <a:xfrm>
              <a:off x="3909324" y="4662325"/>
              <a:ext cx="455798" cy="455800"/>
              <a:chOff x="5409155" y="2827248"/>
              <a:chExt cx="1676400" cy="1676401"/>
            </a:xfrm>
          </p:grpSpPr>
          <p:sp>
            <p:nvSpPr>
              <p:cNvPr id="67" name="円/楕円 331">
                <a:extLst>
                  <a:ext uri="{FF2B5EF4-FFF2-40B4-BE49-F238E27FC236}">
                    <a16:creationId xmlns:a16="http://schemas.microsoft.com/office/drawing/2014/main" id="{08EDA228-733E-2751-151B-657E5634B4A6}"/>
                  </a:ext>
                </a:extLst>
              </p:cNvPr>
              <p:cNvSpPr/>
              <p:nvPr/>
            </p:nvSpPr>
            <p:spPr>
              <a:xfrm>
                <a:off x="5409155" y="2827249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53000">
                    <a:schemeClr val="bg1">
                      <a:lumMod val="65000"/>
                    </a:schemeClr>
                  </a:gs>
                  <a:gs pos="0">
                    <a:schemeClr val="tx1">
                      <a:lumMod val="75000"/>
                      <a:lumOff val="25000"/>
                    </a:schemeClr>
                  </a:gs>
                  <a:gs pos="100000">
                    <a:srgbClr val="7030A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8" name="円/楕円 332">
                <a:extLst>
                  <a:ext uri="{FF2B5EF4-FFF2-40B4-BE49-F238E27FC236}">
                    <a16:creationId xmlns:a16="http://schemas.microsoft.com/office/drawing/2014/main" id="{381F65DF-CE00-47DC-E385-BBB1937831B3}"/>
                  </a:ext>
                </a:extLst>
              </p:cNvPr>
              <p:cNvSpPr/>
              <p:nvPr/>
            </p:nvSpPr>
            <p:spPr>
              <a:xfrm flipV="1">
                <a:off x="5958600" y="2827248"/>
                <a:ext cx="1126955" cy="1126955"/>
              </a:xfrm>
              <a:prstGeom prst="ellipse">
                <a:avLst/>
              </a:prstGeom>
              <a:gradFill flip="none" rotWithShape="1">
                <a:gsLst>
                  <a:gs pos="100000">
                    <a:schemeClr val="bg1">
                      <a:alpha val="0"/>
                    </a:schemeClr>
                  </a:gs>
                  <a:gs pos="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>
                <a:softEdge rad="508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ja-JP"/>
                </a:defPPr>
                <a:lvl1pPr marL="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umimoji="1"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ja-JP" altLang="en-US" sz="2400">
                  <a:latin typeface="+mj-lt"/>
                  <a:cs typeface="Arial" panose="020B0604020202020204" pitchFamily="34" charset="0"/>
                </a:endParaRPr>
              </a:p>
            </p:txBody>
          </p:sp>
        </p:grpSp>
      </p:grp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C64A1D9-52D0-9802-D608-D1ED009FDE42}"/>
              </a:ext>
            </a:extLst>
          </p:cNvPr>
          <p:cNvCxnSpPr>
            <a:cxnSpLocks/>
          </p:cNvCxnSpPr>
          <p:nvPr/>
        </p:nvCxnSpPr>
        <p:spPr>
          <a:xfrm>
            <a:off x="9442109" y="2201504"/>
            <a:ext cx="0" cy="207118"/>
          </a:xfrm>
          <a:prstGeom prst="line">
            <a:avLst/>
          </a:prstGeom>
          <a:ln w="57150">
            <a:solidFill>
              <a:schemeClr val="tx1">
                <a:lumMod val="95000"/>
                <a:lumOff val="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弧 75">
            <a:extLst>
              <a:ext uri="{FF2B5EF4-FFF2-40B4-BE49-F238E27FC236}">
                <a16:creationId xmlns:a16="http://schemas.microsoft.com/office/drawing/2014/main" id="{A77BD997-64DE-D39E-CD8A-AEB965F1DF03}"/>
              </a:ext>
            </a:extLst>
          </p:cNvPr>
          <p:cNvSpPr/>
          <p:nvPr/>
        </p:nvSpPr>
        <p:spPr>
          <a:xfrm>
            <a:off x="7961395" y="1199766"/>
            <a:ext cx="1416036" cy="1416036"/>
          </a:xfrm>
          <a:prstGeom prst="arc">
            <a:avLst>
              <a:gd name="adj1" fmla="val 16678223"/>
              <a:gd name="adj2" fmla="val 0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sp>
        <p:nvSpPr>
          <p:cNvPr id="77" name="円弧 76">
            <a:extLst>
              <a:ext uri="{FF2B5EF4-FFF2-40B4-BE49-F238E27FC236}">
                <a16:creationId xmlns:a16="http://schemas.microsoft.com/office/drawing/2014/main" id="{FD1A449D-EA0F-C912-CA34-E475611BD580}"/>
              </a:ext>
            </a:extLst>
          </p:cNvPr>
          <p:cNvSpPr/>
          <p:nvPr/>
        </p:nvSpPr>
        <p:spPr>
          <a:xfrm>
            <a:off x="9502510" y="1244196"/>
            <a:ext cx="1416036" cy="1416036"/>
          </a:xfrm>
          <a:prstGeom prst="arc">
            <a:avLst>
              <a:gd name="adj1" fmla="val 11243498"/>
              <a:gd name="adj2" fmla="val 17153389"/>
            </a:avLst>
          </a:prstGeom>
          <a:ln w="76200">
            <a:solidFill>
              <a:schemeClr val="tx1">
                <a:lumMod val="95000"/>
                <a:lumOff val="5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240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60AE273A-595A-D3E9-010C-D6C83902C177}"/>
              </a:ext>
            </a:extLst>
          </p:cNvPr>
          <p:cNvGrpSpPr/>
          <p:nvPr/>
        </p:nvGrpSpPr>
        <p:grpSpPr>
          <a:xfrm>
            <a:off x="9307260" y="1907288"/>
            <a:ext cx="314099" cy="337638"/>
            <a:chOff x="10435609" y="2909612"/>
            <a:chExt cx="232701" cy="250139"/>
          </a:xfrm>
        </p:grpSpPr>
        <p:sp>
          <p:nvSpPr>
            <p:cNvPr id="79" name="円/楕円 221">
              <a:extLst>
                <a:ext uri="{FF2B5EF4-FFF2-40B4-BE49-F238E27FC236}">
                  <a16:creationId xmlns:a16="http://schemas.microsoft.com/office/drawing/2014/main" id="{E007AF28-7B9D-5E83-4FF2-2D7318914576}"/>
                </a:ext>
              </a:extLst>
            </p:cNvPr>
            <p:cNvSpPr/>
            <p:nvPr/>
          </p:nvSpPr>
          <p:spPr>
            <a:xfrm>
              <a:off x="10435609" y="2959942"/>
              <a:ext cx="199807" cy="199809"/>
            </a:xfrm>
            <a:prstGeom prst="ellipse">
              <a:avLst/>
            </a:prstGeom>
            <a:gradFill flip="none" rotWithShape="1">
              <a:gsLst>
                <a:gs pos="53000">
                  <a:srgbClr val="B10026"/>
                </a:gs>
                <a:gs pos="0">
                  <a:srgbClr val="910C07"/>
                </a:gs>
                <a:gs pos="100000">
                  <a:srgbClr val="7030A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80" name="円/楕円 222">
              <a:extLst>
                <a:ext uri="{FF2B5EF4-FFF2-40B4-BE49-F238E27FC236}">
                  <a16:creationId xmlns:a16="http://schemas.microsoft.com/office/drawing/2014/main" id="{76B97FBC-1595-52FE-7303-08D5F79E7CA1}"/>
                </a:ext>
              </a:extLst>
            </p:cNvPr>
            <p:cNvSpPr/>
            <p:nvPr/>
          </p:nvSpPr>
          <p:spPr>
            <a:xfrm flipV="1">
              <a:off x="10483566" y="2909612"/>
              <a:ext cx="184744" cy="1847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alpha val="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ja-JP" altLang="en-US" sz="2400">
                <a:latin typeface="+mj-lt"/>
                <a:cs typeface="Arial" panose="020B0604020202020204" pitchFamily="34" charset="0"/>
              </a:endParaRPr>
            </a:p>
          </p:txBody>
        </p:sp>
      </p:grpSp>
      <p:sp>
        <p:nvSpPr>
          <p:cNvPr id="81" name="テキスト ボックス 15">
            <a:extLst>
              <a:ext uri="{FF2B5EF4-FFF2-40B4-BE49-F238E27FC236}">
                <a16:creationId xmlns:a16="http://schemas.microsoft.com/office/drawing/2014/main" id="{676713AC-F6CF-F92F-34A9-A5B945C39CCE}"/>
              </a:ext>
            </a:extLst>
          </p:cNvPr>
          <p:cNvSpPr txBox="1"/>
          <p:nvPr/>
        </p:nvSpPr>
        <p:spPr>
          <a:xfrm>
            <a:off x="8091945" y="2095425"/>
            <a:ext cx="959385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触媒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2" name="テキスト ボックス 15">
            <a:extLst>
              <a:ext uri="{FF2B5EF4-FFF2-40B4-BE49-F238E27FC236}">
                <a16:creationId xmlns:a16="http://schemas.microsoft.com/office/drawing/2014/main" id="{1A2C8244-7CF5-4E07-CA51-D3AA1CC5EB2B}"/>
              </a:ext>
            </a:extLst>
          </p:cNvPr>
          <p:cNvSpPr txBox="1"/>
          <p:nvPr/>
        </p:nvSpPr>
        <p:spPr>
          <a:xfrm>
            <a:off x="7752321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3" name="テキスト ボックス 16">
            <a:extLst>
              <a:ext uri="{FF2B5EF4-FFF2-40B4-BE49-F238E27FC236}">
                <a16:creationId xmlns:a16="http://schemas.microsoft.com/office/drawing/2014/main" id="{ECCE4A15-025A-E01C-29C4-09EC63A72C8D}"/>
              </a:ext>
            </a:extLst>
          </p:cNvPr>
          <p:cNvSpPr txBox="1"/>
          <p:nvPr/>
        </p:nvSpPr>
        <p:spPr>
          <a:xfrm>
            <a:off x="9840553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4" name="テキスト ボックス 15">
            <a:extLst>
              <a:ext uri="{FF2B5EF4-FFF2-40B4-BE49-F238E27FC236}">
                <a16:creationId xmlns:a16="http://schemas.microsoft.com/office/drawing/2014/main" id="{2FBB0350-1EA0-38D1-D983-13635ACE79C8}"/>
              </a:ext>
            </a:extLst>
          </p:cNvPr>
          <p:cNvSpPr txBox="1"/>
          <p:nvPr/>
        </p:nvSpPr>
        <p:spPr>
          <a:xfrm>
            <a:off x="3616236" y="1952214"/>
            <a:ext cx="1151534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酵素</a:t>
            </a:r>
            <a:endParaRPr lang="en-US" altLang="ja-JP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83F8AE7-D27B-1AA6-9C52-7EA009ABBB3A}"/>
              </a:ext>
            </a:extLst>
          </p:cNvPr>
          <p:cNvSpPr txBox="1"/>
          <p:nvPr/>
        </p:nvSpPr>
        <p:spPr>
          <a:xfrm>
            <a:off x="3630270" y="3526840"/>
            <a:ext cx="2870328" cy="30777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ja-JP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共通の速度式</a:t>
            </a:r>
            <a:r>
              <a:rPr lang="en-US" altLang="ja-JP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:</a:t>
            </a:r>
            <a:endParaRPr kumimoji="1" lang="ja-JP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869410EE-EEC5-BD39-1984-9D3C222682AD}"/>
              </a:ext>
            </a:extLst>
          </p:cNvPr>
          <p:cNvSpPr txBox="1"/>
          <p:nvPr/>
        </p:nvSpPr>
        <p:spPr>
          <a:xfrm>
            <a:off x="6630563" y="1879290"/>
            <a:ext cx="1512168" cy="83099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rPr>
              <a:t>≒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67DD23-264F-C8A7-A5AF-90A0C1D32A39}"/>
              </a:ext>
            </a:extLst>
          </p:cNvPr>
          <p:cNvSpPr/>
          <p:nvPr/>
        </p:nvSpPr>
        <p:spPr>
          <a:xfrm>
            <a:off x="0" y="4092661"/>
            <a:ext cx="12192000" cy="3479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15">
            <a:extLst>
              <a:ext uri="{FF2B5EF4-FFF2-40B4-BE49-F238E27FC236}">
                <a16:creationId xmlns:a16="http://schemas.microsoft.com/office/drawing/2014/main" id="{685C7EC3-B49A-4FD5-379B-102E93175714}"/>
              </a:ext>
            </a:extLst>
          </p:cNvPr>
          <p:cNvSpPr txBox="1"/>
          <p:nvPr/>
        </p:nvSpPr>
        <p:spPr>
          <a:xfrm>
            <a:off x="3004263" y="623590"/>
            <a:ext cx="1596377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基質</a:t>
            </a:r>
            <a:endParaRPr kumimoji="1" lang="ja-JP" altLang="en-US" b="1" baseline="-25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1" name="テキスト ボックス 16">
            <a:extLst>
              <a:ext uri="{FF2B5EF4-FFF2-40B4-BE49-F238E27FC236}">
                <a16:creationId xmlns:a16="http://schemas.microsoft.com/office/drawing/2014/main" id="{2738E01B-554D-5CDE-ACB0-D30BF5C09D6E}"/>
              </a:ext>
            </a:extLst>
          </p:cNvPr>
          <p:cNvSpPr txBox="1"/>
          <p:nvPr/>
        </p:nvSpPr>
        <p:spPr>
          <a:xfrm>
            <a:off x="5092495" y="623590"/>
            <a:ext cx="1419296" cy="2769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rPr>
              <a:t>生成物</a:t>
            </a:r>
            <a:endParaRPr kumimoji="1" lang="ja-JP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456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5CBF709-74BB-17CD-4F35-F3545102B105}"/>
              </a:ext>
            </a:extLst>
          </p:cNvPr>
          <p:cNvGrpSpPr/>
          <p:nvPr/>
        </p:nvGrpSpPr>
        <p:grpSpPr>
          <a:xfrm>
            <a:off x="4916461" y="1746752"/>
            <a:ext cx="1102029" cy="1270457"/>
            <a:chOff x="5724741" y="3705189"/>
            <a:chExt cx="1248420" cy="1439223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271899CE-CFA8-5315-8E62-E86D46959EF2}"/>
                </a:ext>
              </a:extLst>
            </p:cNvPr>
            <p:cNvCxnSpPr>
              <a:cxnSpLocks/>
            </p:cNvCxnSpPr>
            <p:nvPr/>
          </p:nvCxnSpPr>
          <p:spPr>
            <a:xfrm>
              <a:off x="63503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162A879C-FF3F-382B-02CD-2AF8E258A563}"/>
                </a:ext>
              </a:extLst>
            </p:cNvPr>
            <p:cNvCxnSpPr>
              <a:cxnSpLocks/>
            </p:cNvCxnSpPr>
            <p:nvPr/>
          </p:nvCxnSpPr>
          <p:spPr>
            <a:xfrm>
              <a:off x="6972968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DA7EB8FF-E107-E265-C819-10E4691B1F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503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76EA254-4445-E77A-35FC-B486FA1658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27561" y="4784412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矢印コネクタ 6">
              <a:extLst>
                <a:ext uri="{FF2B5EF4-FFF2-40B4-BE49-F238E27FC236}">
                  <a16:creationId xmlns:a16="http://schemas.microsoft.com/office/drawing/2014/main" id="{677D3DB2-551C-A797-CB78-D710B47673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4741" y="4064412"/>
              <a:ext cx="0" cy="72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24C3E8C4-8FB0-DAE9-7A3A-BD45DF3AB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7561" y="3705189"/>
              <a:ext cx="622800" cy="360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3D15182A-1AB4-CAD4-9101-68FA82958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844" y="4064412"/>
              <a:ext cx="0" cy="648000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7DB932BF-4B18-F732-E4C6-1A0F9DCECA1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658" y="473041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矢印コネクタ 10">
              <a:extLst>
                <a:ext uri="{FF2B5EF4-FFF2-40B4-BE49-F238E27FC236}">
                  <a16:creationId xmlns:a16="http://schemas.microsoft.com/office/drawing/2014/main" id="{7B8D481E-7092-B9BD-DA74-25FD05EBBD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573" y="3827091"/>
              <a:ext cx="561600" cy="324001"/>
            </a:xfrm>
            <a:prstGeom prst="straightConnector1">
              <a:avLst/>
            </a:prstGeom>
            <a:ln w="38100">
              <a:solidFill>
                <a:srgbClr val="376C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49298F8-9F0A-EA53-FABA-1C7753130608}"/>
              </a:ext>
            </a:extLst>
          </p:cNvPr>
          <p:cNvGrpSpPr/>
          <p:nvPr/>
        </p:nvGrpSpPr>
        <p:grpSpPr>
          <a:xfrm>
            <a:off x="4439816" y="1196752"/>
            <a:ext cx="2055320" cy="2370455"/>
            <a:chOff x="5291123" y="3779867"/>
            <a:chExt cx="1609754" cy="1856572"/>
          </a:xfrm>
        </p:grpSpPr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AA0E5604-79DD-9C8A-5B6A-136945C3AA7C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3779867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D554C24D-FFBF-878F-BBDC-44CB5FC6B081}"/>
                </a:ext>
              </a:extLst>
            </p:cNvPr>
            <p:cNvCxnSpPr>
              <a:cxnSpLocks/>
            </p:cNvCxnSpPr>
            <p:nvPr/>
          </p:nvCxnSpPr>
          <p:spPr>
            <a:xfrm>
              <a:off x="6097214" y="5288214"/>
              <a:ext cx="0" cy="348225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A6C34657-C576-7401-EE68-894739E681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8928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065AFFB-4D02-3AFC-DEAF-C28F64C70029}"/>
                </a:ext>
              </a:extLst>
            </p:cNvPr>
            <p:cNvCxnSpPr>
              <a:cxnSpLocks/>
            </p:cNvCxnSpPr>
            <p:nvPr/>
          </p:nvCxnSpPr>
          <p:spPr>
            <a:xfrm>
              <a:off x="5291123" y="4243540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167ED906-FD9A-28B8-FF35-15EAC1C0C4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5481" y="4998027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74DA4722-A166-D543-2A1D-EE6A6454844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082" y="4999031"/>
              <a:ext cx="301795" cy="174112"/>
            </a:xfrm>
            <a:prstGeom prst="straightConnector1">
              <a:avLst/>
            </a:prstGeom>
            <a:ln w="38100">
              <a:solidFill>
                <a:srgbClr val="F4815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3743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51600</TotalTime>
  <Words>157</Words>
  <Application>Microsoft Office PowerPoint</Application>
  <PresentationFormat>ワイド画面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Cambria Math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 Ooka</cp:lastModifiedBy>
  <cp:revision>4953</cp:revision>
  <cp:lastPrinted>2020-01-28T09:41:31Z</cp:lastPrinted>
  <dcterms:created xsi:type="dcterms:W3CDTF">2014-04-21T08:46:21Z</dcterms:created>
  <dcterms:modified xsi:type="dcterms:W3CDTF">2024-08-04T13:32:38Z</dcterms:modified>
</cp:coreProperties>
</file>