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176" r:id="rId2"/>
    <p:sldId id="2179" r:id="rId3"/>
  </p:sldIdLst>
  <p:sldSz cx="12192000" cy="6858000"/>
  <p:notesSz cx="9866313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AB01D4FF-319D-4D2F-AF8E-A2A7425C5D5A}">
          <p14:sldIdLst>
            <p14:sldId id="2176"/>
            <p14:sldId id="21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 userDrawn="1">
          <p15:clr>
            <a:srgbClr val="A4A3A4"/>
          </p15:clr>
        </p15:guide>
        <p15:guide id="2" pos="3109" userDrawn="1">
          <p15:clr>
            <a:srgbClr val="A4A3A4"/>
          </p15:clr>
        </p15:guide>
        <p15:guide id="4" pos="31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deshi_Ooka" initials="H" lastIdx="1" clrIdx="0">
    <p:extLst>
      <p:ext uri="{19B8F6BF-5375-455C-9EA6-DF929625EA0E}">
        <p15:presenceInfo xmlns:p15="http://schemas.microsoft.com/office/powerpoint/2012/main" userId="Hideshi_Oo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9FB"/>
    <a:srgbClr val="033453"/>
    <a:srgbClr val="2D8183"/>
    <a:srgbClr val="FFFFFF"/>
    <a:srgbClr val="042796"/>
    <a:srgbClr val="081892"/>
    <a:srgbClr val="C00000"/>
    <a:srgbClr val="F48153"/>
    <a:srgbClr val="910C07"/>
    <a:srgbClr val="082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18" autoAdjust="0"/>
    <p:restoredTop sz="96370" autoAdjust="0"/>
  </p:normalViewPr>
  <p:slideViewPr>
    <p:cSldViewPr showGuides="1">
      <p:cViewPr>
        <p:scale>
          <a:sx n="66" d="100"/>
          <a:sy n="66" d="100"/>
        </p:scale>
        <p:origin x="4844" y="2040"/>
      </p:cViewPr>
      <p:guideLst>
        <p:guide orient="horz" pos="1979"/>
        <p:guide pos="3840"/>
        <p:guide orient="horz" pos="4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3996" y="96"/>
      </p:cViewPr>
      <p:guideLst>
        <p:guide orient="horz" pos="2122"/>
        <p:guide pos="3109"/>
        <p:guide pos="31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588632" y="0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FD2B4BCF-55E2-4653-B607-A4A4F08D7C21}" type="datetimeFigureOut">
              <a:rPr kumimoji="1" lang="ja-JP" altLang="en-US" smtClean="0"/>
              <a:t>2023/10/11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5" y="6397806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588632" y="6397806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19D3B358-836B-48EB-BACF-51432048DF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672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88632" y="0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FDE72336-AA09-41ED-BEA9-7779C42A9B89}" type="datetimeFigureOut">
              <a:rPr kumimoji="1" lang="ja-JP" altLang="en-US" smtClean="0"/>
              <a:t>2023/10/11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4825"/>
            <a:ext cx="4491037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3" tIns="45382" rIns="90763" bIns="45382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632" y="3199488"/>
            <a:ext cx="7893050" cy="3031094"/>
          </a:xfrm>
          <a:prstGeom prst="rect">
            <a:avLst/>
          </a:prstGeom>
        </p:spPr>
        <p:txBody>
          <a:bodyPr vert="horz" lIns="90763" tIns="45382" rIns="90763" bIns="45382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5" y="6397806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88632" y="6397806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D6E817BB-6054-49CF-855F-D88016E1F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1478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>
      <p:bgPr>
        <a:solidFill>
          <a:srgbClr val="F7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4100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44624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D8ADE345-DDEA-4E47-B76C-5997699471F1}" type="datetime1">
              <a:rPr lang="ja-JP" altLang="en-US" smtClean="0"/>
              <a:t>2023/10/11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184565" y="6453337"/>
            <a:ext cx="877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E7EAB151-777E-4256-8867-8A5AB602626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626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n-lt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69C5B13-E032-4B67-990B-004179106446}"/>
              </a:ext>
            </a:extLst>
          </p:cNvPr>
          <p:cNvSpPr/>
          <p:nvPr/>
        </p:nvSpPr>
        <p:spPr>
          <a:xfrm>
            <a:off x="-10733079" y="1040248"/>
            <a:ext cx="10616300" cy="367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13" name="スライド番号プレースホルダー 2">
            <a:extLst>
              <a:ext uri="{FF2B5EF4-FFF2-40B4-BE49-F238E27FC236}">
                <a16:creationId xmlns:a16="http://schemas.microsoft.com/office/drawing/2014/main" id="{3543648B-1ED1-44CB-9BE0-C552A3E91F9A}"/>
              </a:ext>
            </a:extLst>
          </p:cNvPr>
          <p:cNvSpPr txBox="1">
            <a:spLocks/>
          </p:cNvSpPr>
          <p:nvPr/>
        </p:nvSpPr>
        <p:spPr>
          <a:xfrm>
            <a:off x="11336965" y="7232802"/>
            <a:ext cx="877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EAB151-777E-4256-8867-8A5AB6026266}" type="slidenum">
              <a:rPr lang="ja-JP" altLang="en-US" smtClean="0">
                <a:latin typeface="+mj-lt"/>
                <a:ea typeface="游ゴシック" panose="020B0400000000000000" pitchFamily="50" charset="-128"/>
              </a:rPr>
              <a:pPr/>
              <a:t>1</a:t>
            </a:fld>
            <a:endParaRPr lang="ja-JP" altLang="en-US" dirty="0">
              <a:latin typeface="+mj-lt"/>
              <a:ea typeface="游ゴシック" panose="020B0400000000000000" pitchFamily="50" charset="-128"/>
            </a:endParaRPr>
          </a:p>
        </p:txBody>
      </p:sp>
      <p:pic>
        <p:nvPicPr>
          <p:cNvPr id="62" name="図 61">
            <a:extLst>
              <a:ext uri="{FF2B5EF4-FFF2-40B4-BE49-F238E27FC236}">
                <a16:creationId xmlns:a16="http://schemas.microsoft.com/office/drawing/2014/main" id="{09FB2CF7-B1CF-4AB5-8CBA-D0578EF3B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140" y="6989713"/>
            <a:ext cx="2356504" cy="1685526"/>
          </a:xfrm>
          <a:prstGeom prst="rect">
            <a:avLst/>
          </a:prstGeom>
        </p:spPr>
      </p:pic>
      <p:pic>
        <p:nvPicPr>
          <p:cNvPr id="46" name="Picture 111">
            <a:extLst>
              <a:ext uri="{FF2B5EF4-FFF2-40B4-BE49-F238E27FC236}">
                <a16:creationId xmlns:a16="http://schemas.microsoft.com/office/drawing/2014/main" id="{209A520A-E085-4CE9-BB1D-12968AA49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2940" y="4051931"/>
            <a:ext cx="896467" cy="126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9497A69-B646-4DB1-BE51-EE2BE20FA284}"/>
              </a:ext>
            </a:extLst>
          </p:cNvPr>
          <p:cNvSpPr txBox="1"/>
          <p:nvPr/>
        </p:nvSpPr>
        <p:spPr>
          <a:xfrm>
            <a:off x="-1585284" y="5326116"/>
            <a:ext cx="1492115" cy="1846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altLang="ja-JP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游ゴシック" panose="020B0400000000000000" pitchFamily="50" charset="-128"/>
                <a:cs typeface="Arial" panose="020B0604020202020204" pitchFamily="34" charset="0"/>
              </a:rPr>
              <a:t>Paul Sabatier</a:t>
            </a:r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25A3B47A-6F4C-4D9C-A93C-F19DC66CF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23324" y="6122324"/>
            <a:ext cx="832341" cy="1018489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66D70BF1-948B-4F9C-BE78-131B3F6D8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90479" y="6167427"/>
            <a:ext cx="832339" cy="973386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040395-F3E9-470C-8BE5-7455CD10BE47}"/>
              </a:ext>
            </a:extLst>
          </p:cNvPr>
          <p:cNvSpPr txBox="1"/>
          <p:nvPr/>
        </p:nvSpPr>
        <p:spPr>
          <a:xfrm>
            <a:off x="-6832987" y="2411608"/>
            <a:ext cx="2807898" cy="369332"/>
          </a:xfrm>
          <a:prstGeom prst="rect">
            <a:avLst/>
          </a:prstGeom>
          <a:solidFill>
            <a:srgbClr val="0334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56EF4F7-9694-45C4-80E9-04652D8CCE9B}"/>
              </a:ext>
            </a:extLst>
          </p:cNvPr>
          <p:cNvSpPr txBox="1"/>
          <p:nvPr/>
        </p:nvSpPr>
        <p:spPr>
          <a:xfrm>
            <a:off x="-3604069" y="3178056"/>
            <a:ext cx="280789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#C00000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BE0EE39-7D47-4062-9219-C1D055743AEB}"/>
              </a:ext>
            </a:extLst>
          </p:cNvPr>
          <p:cNvSpPr txBox="1"/>
          <p:nvPr/>
        </p:nvSpPr>
        <p:spPr>
          <a:xfrm>
            <a:off x="-6832987" y="2042276"/>
            <a:ext cx="2807898" cy="369332"/>
          </a:xfrm>
          <a:prstGeom prst="rect">
            <a:avLst/>
          </a:prstGeom>
          <a:solidFill>
            <a:srgbClr val="2D818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#2D8183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F0CB667-11DE-4052-9865-3ED71681A232}"/>
              </a:ext>
            </a:extLst>
          </p:cNvPr>
          <p:cNvSpPr txBox="1"/>
          <p:nvPr/>
        </p:nvSpPr>
        <p:spPr>
          <a:xfrm>
            <a:off x="-6832987" y="2794832"/>
            <a:ext cx="2807898" cy="369332"/>
          </a:xfrm>
          <a:prstGeom prst="rect">
            <a:avLst/>
          </a:prstGeom>
          <a:solidFill>
            <a:srgbClr val="F7E8D5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#F7E8D5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08FE2A8-B0C7-4A1F-B2BE-5EBB214083CA}"/>
              </a:ext>
            </a:extLst>
          </p:cNvPr>
          <p:cNvSpPr txBox="1"/>
          <p:nvPr/>
        </p:nvSpPr>
        <p:spPr>
          <a:xfrm>
            <a:off x="-6832987" y="3547388"/>
            <a:ext cx="2807898" cy="369332"/>
          </a:xfrm>
          <a:prstGeom prst="rect">
            <a:avLst/>
          </a:prstGeom>
          <a:solidFill>
            <a:srgbClr val="F481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#F48153</a:t>
            </a:r>
            <a:endParaRPr kumimoji="1" lang="ja-JP" altLang="en-US" dirty="0">
              <a:latin typeface="+mj-lt"/>
            </a:endParaRPr>
          </a:p>
        </p:txBody>
      </p:sp>
      <p:pic>
        <p:nvPicPr>
          <p:cNvPr id="11" name="図 10" descr="探す, 暗い, 花火, 部屋 が含まれている画像&#10;&#10;自動的に生成された説明">
            <a:extLst>
              <a:ext uri="{FF2B5EF4-FFF2-40B4-BE49-F238E27FC236}">
                <a16:creationId xmlns:a16="http://schemas.microsoft.com/office/drawing/2014/main" id="{7819B7B6-316D-4FB5-96E7-122EA4291D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655" y="7029400"/>
            <a:ext cx="2619134" cy="1527829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D5216C5-D673-4261-9E14-F8A4B8C745A3}"/>
              </a:ext>
            </a:extLst>
          </p:cNvPr>
          <p:cNvSpPr txBox="1"/>
          <p:nvPr/>
        </p:nvSpPr>
        <p:spPr>
          <a:xfrm>
            <a:off x="-6835448" y="3178056"/>
            <a:ext cx="2807898" cy="369332"/>
          </a:xfrm>
          <a:prstGeom prst="rect">
            <a:avLst/>
          </a:prstGeom>
          <a:solidFill>
            <a:srgbClr val="910C07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#910C07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3C10162-9ED8-4C17-A41D-CC6F22E8A829}"/>
              </a:ext>
            </a:extLst>
          </p:cNvPr>
          <p:cNvSpPr txBox="1"/>
          <p:nvPr/>
        </p:nvSpPr>
        <p:spPr>
          <a:xfrm>
            <a:off x="-3585190" y="2411608"/>
            <a:ext cx="2807898" cy="369332"/>
          </a:xfrm>
          <a:prstGeom prst="rect">
            <a:avLst/>
          </a:prstGeom>
          <a:solidFill>
            <a:srgbClr val="042796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445D926-1E48-4F06-B01C-5E2F1D2EE0BE}"/>
              </a:ext>
            </a:extLst>
          </p:cNvPr>
          <p:cNvSpPr txBox="1"/>
          <p:nvPr/>
        </p:nvSpPr>
        <p:spPr>
          <a:xfrm>
            <a:off x="-3607840" y="2042276"/>
            <a:ext cx="2807898" cy="369332"/>
          </a:xfrm>
          <a:prstGeom prst="rect">
            <a:avLst/>
          </a:prstGeom>
          <a:solidFill>
            <a:srgbClr val="2D818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#2D8183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502DAD6-1FA6-4EBC-9055-36E1C609D5D6}"/>
              </a:ext>
            </a:extLst>
          </p:cNvPr>
          <p:cNvSpPr txBox="1"/>
          <p:nvPr/>
        </p:nvSpPr>
        <p:spPr>
          <a:xfrm>
            <a:off x="-3607840" y="2794832"/>
            <a:ext cx="2807898" cy="369332"/>
          </a:xfrm>
          <a:prstGeom prst="rect">
            <a:avLst/>
          </a:prstGeom>
          <a:solidFill>
            <a:srgbClr val="F7E8D5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#F7E8D5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187B382-6C9E-48D6-8FDE-5ACF84C5CEFE}"/>
              </a:ext>
            </a:extLst>
          </p:cNvPr>
          <p:cNvSpPr txBox="1"/>
          <p:nvPr/>
        </p:nvSpPr>
        <p:spPr>
          <a:xfrm>
            <a:off x="-3607840" y="3547388"/>
            <a:ext cx="2807898" cy="369332"/>
          </a:xfrm>
          <a:prstGeom prst="rect">
            <a:avLst/>
          </a:prstGeom>
          <a:solidFill>
            <a:srgbClr val="F481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#F48153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DADF832-8720-430C-A0D8-5E41868366F2}"/>
              </a:ext>
            </a:extLst>
          </p:cNvPr>
          <p:cNvSpPr txBox="1"/>
          <p:nvPr/>
        </p:nvSpPr>
        <p:spPr>
          <a:xfrm>
            <a:off x="-3585190" y="1196979"/>
            <a:ext cx="2807898" cy="369332"/>
          </a:xfrm>
          <a:prstGeom prst="rect">
            <a:avLst/>
          </a:prstGeom>
          <a:solidFill>
            <a:srgbClr val="042796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pic>
        <p:nvPicPr>
          <p:cNvPr id="73" name="図 72">
            <a:extLst>
              <a:ext uri="{FF2B5EF4-FFF2-40B4-BE49-F238E27FC236}">
                <a16:creationId xmlns:a16="http://schemas.microsoft.com/office/drawing/2014/main" id="{8B06BDC2-B835-449C-973B-800EBBA219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9409" y="6998589"/>
            <a:ext cx="2949965" cy="1971325"/>
          </a:xfrm>
          <a:prstGeom prst="rect">
            <a:avLst/>
          </a:prstGeom>
        </p:spPr>
      </p:pic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DBB516C5-7179-4336-9BF4-D66E14FCF613}"/>
              </a:ext>
            </a:extLst>
          </p:cNvPr>
          <p:cNvGrpSpPr/>
          <p:nvPr/>
        </p:nvGrpSpPr>
        <p:grpSpPr>
          <a:xfrm>
            <a:off x="1342401" y="-202383"/>
            <a:ext cx="10750907" cy="4510821"/>
            <a:chOff x="1342401" y="-202383"/>
            <a:chExt cx="10750907" cy="4510821"/>
          </a:xfrm>
        </p:grpSpPr>
        <p:sp>
          <p:nvSpPr>
            <p:cNvPr id="5" name="円弧 4">
              <a:extLst>
                <a:ext uri="{FF2B5EF4-FFF2-40B4-BE49-F238E27FC236}">
                  <a16:creationId xmlns:a16="http://schemas.microsoft.com/office/drawing/2014/main" id="{544B359A-5462-4E41-96BE-16A5B1EDB196}"/>
                </a:ext>
              </a:extLst>
            </p:cNvPr>
            <p:cNvSpPr/>
            <p:nvPr/>
          </p:nvSpPr>
          <p:spPr>
            <a:xfrm>
              <a:off x="3554602" y="-202383"/>
              <a:ext cx="3409544" cy="3954635"/>
            </a:xfrm>
            <a:prstGeom prst="arc">
              <a:avLst>
                <a:gd name="adj1" fmla="val 1361171"/>
                <a:gd name="adj2" fmla="val 5314439"/>
              </a:avLst>
            </a:prstGeom>
            <a:ln w="76200">
              <a:solidFill>
                <a:srgbClr val="F4815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+mj-lt"/>
                <a:ea typeface="游ゴシック" panose="020B0400000000000000" pitchFamily="50" charset="-128"/>
              </a:endParaRPr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456CB993-03A6-4119-B512-528DF8822186}"/>
                </a:ext>
              </a:extLst>
            </p:cNvPr>
            <p:cNvGrpSpPr/>
            <p:nvPr/>
          </p:nvGrpSpPr>
          <p:grpSpPr>
            <a:xfrm>
              <a:off x="1342401" y="998727"/>
              <a:ext cx="10750907" cy="3309711"/>
              <a:chOff x="1342401" y="998727"/>
              <a:chExt cx="10750907" cy="3309711"/>
            </a:xfrm>
          </p:grpSpPr>
          <p:pic>
            <p:nvPicPr>
              <p:cNvPr id="31" name="図 30">
                <a:extLst>
                  <a:ext uri="{FF2B5EF4-FFF2-40B4-BE49-F238E27FC236}">
                    <a16:creationId xmlns:a16="http://schemas.microsoft.com/office/drawing/2014/main" id="{077FA8E9-5728-4E16-A03A-F24D634103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05110" y="1852688"/>
                <a:ext cx="3019425" cy="2009775"/>
              </a:xfrm>
              <a:prstGeom prst="rect">
                <a:avLst/>
              </a:prstGeom>
            </p:spPr>
          </p:pic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F7354DA8-9BC2-496A-AAB4-88A705C7EBDE}"/>
                  </a:ext>
                </a:extLst>
              </p:cNvPr>
              <p:cNvGrpSpPr/>
              <p:nvPr/>
            </p:nvGrpSpPr>
            <p:grpSpPr>
              <a:xfrm>
                <a:off x="6379432" y="1429111"/>
                <a:ext cx="1037213" cy="1046944"/>
                <a:chOff x="6773302" y="1149390"/>
                <a:chExt cx="1037213" cy="1046944"/>
              </a:xfrm>
            </p:grpSpPr>
            <p:sp>
              <p:nvSpPr>
                <p:cNvPr id="7" name="円/楕円 11">
                  <a:extLst>
                    <a:ext uri="{FF2B5EF4-FFF2-40B4-BE49-F238E27FC236}">
                      <a16:creationId xmlns:a16="http://schemas.microsoft.com/office/drawing/2014/main" id="{47166607-389F-4923-BDD3-51182FE10515}"/>
                    </a:ext>
                  </a:extLst>
                </p:cNvPr>
                <p:cNvSpPr/>
                <p:nvPr/>
              </p:nvSpPr>
              <p:spPr>
                <a:xfrm>
                  <a:off x="6787811" y="1149390"/>
                  <a:ext cx="983993" cy="970082"/>
                </a:xfrm>
                <a:prstGeom prst="ellipse">
                  <a:avLst/>
                </a:pr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+mj-lt"/>
                    <a:ea typeface="游ゴシック" panose="020B0400000000000000" pitchFamily="50" charset="-128"/>
                  </a:endParaRPr>
                </a:p>
              </p:txBody>
            </p:sp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DF280DAF-37D2-4AA8-8BAD-F65E8E73A6F5}"/>
                    </a:ext>
                  </a:extLst>
                </p:cNvPr>
                <p:cNvSpPr txBox="1"/>
                <p:nvPr/>
              </p:nvSpPr>
              <p:spPr>
                <a:xfrm>
                  <a:off x="6773302" y="1180671"/>
                  <a:ext cx="1037213" cy="10156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60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j-lt"/>
                      <a:ea typeface="游ゴシック" panose="020B0400000000000000" pitchFamily="50" charset="-128"/>
                      <a:cs typeface="メイリオ" panose="020B0604030504040204" pitchFamily="50" charset="-128"/>
                    </a:rPr>
                    <a:t>?</a:t>
                  </a:r>
                  <a:endParaRPr kumimoji="1" lang="ja-JP" altLang="en-US" sz="11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77CCA1A8-AF30-496F-AEE9-8D594BA35601}"/>
                  </a:ext>
                </a:extLst>
              </p:cNvPr>
              <p:cNvGrpSpPr/>
              <p:nvPr/>
            </p:nvGrpSpPr>
            <p:grpSpPr>
              <a:xfrm>
                <a:off x="4847222" y="1388459"/>
                <a:ext cx="2554859" cy="2428692"/>
                <a:chOff x="4085829" y="2970777"/>
                <a:chExt cx="2883809" cy="2586631"/>
              </a:xfrm>
            </p:grpSpPr>
            <p:cxnSp>
              <p:nvCxnSpPr>
                <p:cNvPr id="15" name="直線矢印コネクタ 14">
                  <a:extLst>
                    <a:ext uri="{FF2B5EF4-FFF2-40B4-BE49-F238E27FC236}">
                      <a16:creationId xmlns:a16="http://schemas.microsoft.com/office/drawing/2014/main" id="{4B42D0EE-41E8-4D9A-AA71-5C6D0BE90F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90092" y="5530327"/>
                  <a:ext cx="2379547" cy="0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矢印コネクタ 15">
                  <a:extLst>
                    <a:ext uri="{FF2B5EF4-FFF2-40B4-BE49-F238E27FC236}">
                      <a16:creationId xmlns:a16="http://schemas.microsoft.com/office/drawing/2014/main" id="{DBE002CF-EC42-4FD0-BEE1-B68A341FC1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34830" y="3280170"/>
                  <a:ext cx="0" cy="2277238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0AC2ACA-EF17-44B1-A7EF-A797490528DC}"/>
                    </a:ext>
                  </a:extLst>
                </p:cNvPr>
                <p:cNvSpPr txBox="1"/>
                <p:nvPr/>
              </p:nvSpPr>
              <p:spPr>
                <a:xfrm>
                  <a:off x="4085829" y="2970777"/>
                  <a:ext cx="1810617" cy="3933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kumimoji="1" lang="en-US" altLang="ja-JP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游ゴシック" panose="020B0400000000000000" pitchFamily="50" charset="-128"/>
                      <a:cs typeface="メイリオ" panose="020B0604030504040204" pitchFamily="50" charset="-128"/>
                    </a:rPr>
                    <a:t>Activity</a:t>
                  </a:r>
                  <a:endParaRPr kumimoji="1" lang="ja-JP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D082EB4A-74F1-41E2-AE29-FD553531081D}"/>
                  </a:ext>
                </a:extLst>
              </p:cNvPr>
              <p:cNvSpPr txBox="1"/>
              <p:nvPr/>
            </p:nvSpPr>
            <p:spPr>
              <a:xfrm>
                <a:off x="7664973" y="3880093"/>
                <a:ext cx="42818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12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ACS </a:t>
                </a:r>
                <a:r>
                  <a:rPr lang="en-US" altLang="ja-JP" sz="1200" i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Catal</a:t>
                </a:r>
                <a:r>
                  <a:rPr lang="en-US" altLang="ja-JP" sz="12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.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, </a:t>
                </a:r>
                <a:r>
                  <a:rPr lang="en-US" altLang="ja-JP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2021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, </a:t>
                </a:r>
                <a:r>
                  <a:rPr lang="en-US" altLang="ja-JP" sz="12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9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, </a:t>
                </a:r>
                <a:r>
                  <a:rPr lang="en-US" altLang="ja-JP" sz="1200" b="0" i="0" dirty="0">
                    <a:solidFill>
                      <a:srgbClr val="000000"/>
                    </a:solidFill>
                    <a:effectLst/>
                    <a:latin typeface="+mj-lt"/>
                  </a:rPr>
                  <a:t>6298–6303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. </a:t>
                </a:r>
                <a:r>
                  <a:rPr lang="en-US" altLang="ja-JP" sz="12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JPCL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 </a:t>
                </a:r>
                <a:r>
                  <a:rPr lang="en-US" altLang="ja-JP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2019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, </a:t>
                </a:r>
                <a:r>
                  <a:rPr lang="en-US" altLang="ja-JP" sz="1200" b="0" i="1" dirty="0">
                    <a:solidFill>
                      <a:srgbClr val="000000"/>
                    </a:solidFill>
                    <a:effectLst/>
                    <a:latin typeface="+mj-lt"/>
                    <a:ea typeface="Meiryo" panose="020B0604030504040204" pitchFamily="50" charset="-128"/>
                  </a:rPr>
                  <a:t>10</a:t>
                </a:r>
                <a:r>
                  <a:rPr lang="en-US" altLang="ja-JP" sz="1200" b="0" i="0" dirty="0">
                    <a:solidFill>
                      <a:srgbClr val="000000"/>
                    </a:solidFill>
                    <a:effectLst/>
                    <a:latin typeface="+mj-lt"/>
                    <a:ea typeface="Meiryo" panose="020B0604030504040204" pitchFamily="50" charset="-128"/>
                  </a:rPr>
                  <a:t>, 6706-6713.</a:t>
                </a:r>
                <a:endParaRPr lang="en-US" altLang="ja-JP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游ゴシック" panose="020B0400000000000000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6AF5A9F-36FD-4155-BE61-E9647E1E925C}"/>
                  </a:ext>
                </a:extLst>
              </p:cNvPr>
              <p:cNvSpPr txBox="1"/>
              <p:nvPr/>
            </p:nvSpPr>
            <p:spPr>
              <a:xfrm>
                <a:off x="7840454" y="1545547"/>
                <a:ext cx="202911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Microsoft Himalaya" panose="01010100010101010101" pitchFamily="2" charset="0"/>
                  </a:rPr>
                  <a:t>Numerical Simulations</a:t>
                </a:r>
                <a:endParaRPr kumimoji="1" lang="ja-JP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游ゴシック" panose="020B0400000000000000" pitchFamily="50" charset="-128"/>
                  <a:cs typeface="Microsoft Himalaya" panose="01010100010101010101" pitchFamily="2" charset="0"/>
                </a:endParaRPr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6B5D9DF1-BA73-4461-9974-4A71DEE06048}"/>
                  </a:ext>
                </a:extLst>
              </p:cNvPr>
              <p:cNvSpPr txBox="1"/>
              <p:nvPr/>
            </p:nvSpPr>
            <p:spPr>
              <a:xfrm>
                <a:off x="9822877" y="1545548"/>
                <a:ext cx="207604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Microsoft Himalaya" panose="01010100010101010101" pitchFamily="2" charset="0"/>
                  </a:rPr>
                  <a:t>Experimental Verification</a:t>
                </a:r>
                <a:endParaRPr kumimoji="1" lang="ja-JP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游ゴシック" panose="020B0400000000000000" pitchFamily="50" charset="-128"/>
                  <a:cs typeface="Microsoft Himalaya" panose="01010100010101010101" pitchFamily="2" charset="0"/>
                </a:endParaRPr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1BA7A23-8BCB-4027-889D-2B946844B8ED}"/>
                  </a:ext>
                </a:extLst>
              </p:cNvPr>
              <p:cNvSpPr txBox="1"/>
              <p:nvPr/>
            </p:nvSpPr>
            <p:spPr>
              <a:xfrm>
                <a:off x="5064187" y="3939106"/>
                <a:ext cx="26173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Driving Force</a:t>
                </a:r>
                <a:r>
                  <a:rPr kumimoji="1" lang="ja-JP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（</a:t>
                </a:r>
                <a:r>
                  <a:rPr lang="en-US" altLang="ja-JP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ΔG</a:t>
                </a:r>
                <a:r>
                  <a:rPr kumimoji="1" lang="ja-JP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）</a:t>
                </a:r>
                <a:endParaRPr kumimoji="1" lang="en-US" altLang="ja-JP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游ゴシック" panose="020B0400000000000000" pitchFamily="50" charset="-128"/>
                </a:endParaRPr>
              </a:p>
            </p:txBody>
          </p: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F5916287-4FC8-44F0-88CF-2A35C5FEBF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5006" y="1276897"/>
                <a:ext cx="708957" cy="2212956"/>
              </a:xfrm>
              <a:prstGeom prst="line">
                <a:avLst/>
              </a:prstGeom>
              <a:ln w="19050">
                <a:solidFill>
                  <a:srgbClr val="033453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D097A469-B710-4012-A48C-79666BEE3B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60815" y="3812617"/>
                <a:ext cx="612416" cy="332202"/>
              </a:xfrm>
              <a:prstGeom prst="line">
                <a:avLst/>
              </a:prstGeom>
              <a:ln w="19050">
                <a:solidFill>
                  <a:srgbClr val="033453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F5E2C4E5-2EEF-473B-953C-E94001C464AF}"/>
                  </a:ext>
                </a:extLst>
              </p:cNvPr>
              <p:cNvSpPr/>
              <p:nvPr/>
            </p:nvSpPr>
            <p:spPr>
              <a:xfrm>
                <a:off x="5173230" y="3473444"/>
                <a:ext cx="460525" cy="460525"/>
              </a:xfrm>
              <a:prstGeom prst="ellipse">
                <a:avLst/>
              </a:prstGeom>
              <a:noFill/>
              <a:ln w="38100">
                <a:solidFill>
                  <a:srgbClr val="033453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+mj-lt"/>
                  <a:ea typeface="游ゴシック" panose="020B0400000000000000" pitchFamily="50" charset="-128"/>
                </a:endParaRPr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10E83066-6A69-4C98-BC5A-DA071DB7BB97}"/>
                  </a:ext>
                </a:extLst>
              </p:cNvPr>
              <p:cNvSpPr/>
              <p:nvPr/>
            </p:nvSpPr>
            <p:spPr>
              <a:xfrm>
                <a:off x="1342401" y="1261582"/>
                <a:ext cx="3202970" cy="2902919"/>
              </a:xfrm>
              <a:prstGeom prst="rect">
                <a:avLst/>
              </a:prstGeom>
              <a:noFill/>
              <a:ln>
                <a:solidFill>
                  <a:srgbClr val="0334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+mj-lt"/>
                  <a:ea typeface="游ゴシック" panose="020B0400000000000000" pitchFamily="50" charset="-128"/>
                </a:endParaRPr>
              </a:p>
            </p:txBody>
          </p: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7202902F-6DDE-44B4-A9AF-D4BCE6A0016F}"/>
                  </a:ext>
                </a:extLst>
              </p:cNvPr>
              <p:cNvSpPr txBox="1"/>
              <p:nvPr/>
            </p:nvSpPr>
            <p:spPr>
              <a:xfrm>
                <a:off x="2030211" y="998727"/>
                <a:ext cx="1893144" cy="461665"/>
              </a:xfrm>
              <a:prstGeom prst="rect">
                <a:avLst/>
              </a:prstGeom>
              <a:solidFill>
                <a:srgbClr val="F7F9FB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rgbClr val="033453"/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Equilibrium</a:t>
                </a:r>
              </a:p>
            </p:txBody>
          </p:sp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B63B28E6-86B8-4CA8-A915-F7D3057D6CC1}"/>
                  </a:ext>
                </a:extLst>
              </p:cNvPr>
              <p:cNvSpPr txBox="1"/>
              <p:nvPr/>
            </p:nvSpPr>
            <p:spPr>
              <a:xfrm>
                <a:off x="1580775" y="1387108"/>
                <a:ext cx="304537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r>
                  <a:rPr lang="en-US" altLang="ja-JP" sz="1600" b="1" dirty="0">
                    <a:solidFill>
                      <a:srgbClr val="033453"/>
                    </a:solidFill>
                    <a:latin typeface="+mj-lt"/>
                    <a:ea typeface="游ゴシック" panose="020B0400000000000000" pitchFamily="50" charset="-128"/>
                    <a:cs typeface="Arial" panose="020B0604020202020204" pitchFamily="34" charset="0"/>
                  </a:rPr>
                  <a:t>Sabatier Principle</a:t>
                </a:r>
                <a:r>
                  <a:rPr lang="ja-JP" altLang="en-US" sz="1600" b="1" dirty="0">
                    <a:solidFill>
                      <a:srgbClr val="033453"/>
                    </a:solidFill>
                    <a:latin typeface="+mj-lt"/>
                    <a:ea typeface="游ゴシック" panose="020B0400000000000000" pitchFamily="50" charset="-128"/>
                    <a:cs typeface="Arial" panose="020B0604020202020204" pitchFamily="34" charset="0"/>
                  </a:rPr>
                  <a:t>：</a:t>
                </a:r>
                <a:r>
                  <a:rPr lang="en-US" altLang="ja-JP" sz="1600" b="1" dirty="0">
                    <a:solidFill>
                      <a:srgbClr val="033453"/>
                    </a:solidFill>
                    <a:latin typeface="+mj-lt"/>
                    <a:ea typeface="游ゴシック" panose="020B0400000000000000" pitchFamily="50" charset="-128"/>
                    <a:cs typeface="Arial" panose="020B0604020202020204" pitchFamily="34" charset="0"/>
                  </a:rPr>
                  <a:t>Optimize the Binding Energy</a:t>
                </a:r>
              </a:p>
            </p:txBody>
          </p:sp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E4803617-69ED-49FE-84F1-A36E25531BA7}"/>
                  </a:ext>
                </a:extLst>
              </p:cNvPr>
              <p:cNvGrpSpPr/>
              <p:nvPr/>
            </p:nvGrpSpPr>
            <p:grpSpPr>
              <a:xfrm>
                <a:off x="6872911" y="1261582"/>
                <a:ext cx="5041454" cy="2902919"/>
                <a:chOff x="6872911" y="1261582"/>
                <a:chExt cx="5041454" cy="2902919"/>
              </a:xfrm>
            </p:grpSpPr>
            <p:sp>
              <p:nvSpPr>
                <p:cNvPr id="43" name="正方形/長方形 42">
                  <a:extLst>
                    <a:ext uri="{FF2B5EF4-FFF2-40B4-BE49-F238E27FC236}">
                      <a16:creationId xmlns:a16="http://schemas.microsoft.com/office/drawing/2014/main" id="{8228D0C7-B3FC-4F21-BDBB-C240D46D8D99}"/>
                    </a:ext>
                  </a:extLst>
                </p:cNvPr>
                <p:cNvSpPr/>
                <p:nvPr/>
              </p:nvSpPr>
              <p:spPr>
                <a:xfrm>
                  <a:off x="7712738" y="1261582"/>
                  <a:ext cx="4201627" cy="2902919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0074E1"/>
                    </a:solidFill>
                    <a:latin typeface="+mj-lt"/>
                    <a:ea typeface="游ゴシック" panose="020B0400000000000000" pitchFamily="50" charset="-128"/>
                  </a:endParaRPr>
                </a:p>
              </p:txBody>
            </p:sp>
            <p:cxnSp>
              <p:nvCxnSpPr>
                <p:cNvPr id="44" name="直線コネクタ 43">
                  <a:extLst>
                    <a:ext uri="{FF2B5EF4-FFF2-40B4-BE49-F238E27FC236}">
                      <a16:creationId xmlns:a16="http://schemas.microsoft.com/office/drawing/2014/main" id="{85FC36E7-DF98-499D-8FB6-347FF2633D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72911" y="2449581"/>
                  <a:ext cx="808583" cy="1657431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コネクタ 44">
                  <a:extLst>
                    <a:ext uri="{FF2B5EF4-FFF2-40B4-BE49-F238E27FC236}">
                      <a16:creationId xmlns:a16="http://schemas.microsoft.com/office/drawing/2014/main" id="{66E4306D-03C9-4CDE-9AE0-37E79B1D1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38868" y="1281780"/>
                  <a:ext cx="773870" cy="141165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FF8DEF56-73AC-4747-A97D-8CBAE8FDCC8B}"/>
                  </a:ext>
                </a:extLst>
              </p:cNvPr>
              <p:cNvSpPr txBox="1"/>
              <p:nvPr/>
            </p:nvSpPr>
            <p:spPr>
              <a:xfrm>
                <a:off x="8452459" y="1014102"/>
                <a:ext cx="2888935" cy="461665"/>
              </a:xfrm>
              <a:prstGeom prst="rect">
                <a:avLst/>
              </a:prstGeom>
              <a:solidFill>
                <a:srgbClr val="F7F9FB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rgbClr val="C00000"/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Non-Equilibrium</a:t>
                </a:r>
              </a:p>
            </p:txBody>
          </p:sp>
          <p:pic>
            <p:nvPicPr>
              <p:cNvPr id="18" name="図 17" descr="ダイアグラム&#10;&#10;自動的に生成された説明">
                <a:extLst>
                  <a:ext uri="{FF2B5EF4-FFF2-40B4-BE49-F238E27FC236}">
                    <a16:creationId xmlns:a16="http://schemas.microsoft.com/office/drawing/2014/main" id="{0FE8351F-98EF-41FD-ABEE-8E34AD58EF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4011" y="2010576"/>
                <a:ext cx="2239297" cy="1741676"/>
              </a:xfrm>
              <a:prstGeom prst="rect">
                <a:avLst/>
              </a:prstGeom>
            </p:spPr>
          </p:pic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542453DC-B1AE-4BBF-AFFA-F8AF9470077B}"/>
                  </a:ext>
                </a:extLst>
              </p:cNvPr>
              <p:cNvSpPr txBox="1"/>
              <p:nvPr/>
            </p:nvSpPr>
            <p:spPr>
              <a:xfrm>
                <a:off x="1578399" y="3862463"/>
                <a:ext cx="2826555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r>
                  <a:rPr kumimoji="1" lang="en-US" altLang="ja-JP" sz="1050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Greeley et al., </a:t>
                </a:r>
                <a:r>
                  <a:rPr kumimoji="1" lang="fr-FR" altLang="ja-JP" sz="1050" i="1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Nat. Mater.</a:t>
                </a:r>
                <a:r>
                  <a:rPr kumimoji="1" lang="fr-FR" altLang="ja-JP" sz="1050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 </a:t>
                </a:r>
                <a:r>
                  <a:rPr kumimoji="1" lang="fr-FR" altLang="ja-JP" sz="1050" b="1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2006</a:t>
                </a:r>
                <a:r>
                  <a:rPr kumimoji="1" lang="fr-FR" altLang="ja-JP" sz="1050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, </a:t>
                </a:r>
                <a:r>
                  <a:rPr kumimoji="1" lang="fr-FR" altLang="ja-JP" sz="1050" i="1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5</a:t>
                </a:r>
                <a:r>
                  <a:rPr kumimoji="1" lang="fr-FR" altLang="ja-JP" sz="1050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, 909 – 913. </a:t>
                </a:r>
                <a:endParaRPr kumimoji="1" lang="ja-JP" altLang="en-US" sz="1050" dirty="0">
                  <a:latin typeface="+mj-lt"/>
                  <a:ea typeface="メイリオ" panose="020B0604030504040204" pitchFamily="50" charset="-128"/>
                  <a:cs typeface="Arial" panose="020B0604020202020204" pitchFamily="34" charset="0"/>
                </a:endParaRPr>
              </a:p>
            </p:txBody>
          </p:sp>
          <p:pic>
            <p:nvPicPr>
              <p:cNvPr id="23" name="図 22" descr="黒い背景と白い文字のロゴ&#10;&#10;中程度の精度で自動的に生成された説明">
                <a:extLst>
                  <a:ext uri="{FF2B5EF4-FFF2-40B4-BE49-F238E27FC236}">
                    <a16:creationId xmlns:a16="http://schemas.microsoft.com/office/drawing/2014/main" id="{58402E45-3623-4ED5-91E1-8977CC193C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7864" y="1871237"/>
                <a:ext cx="2019486" cy="2019486"/>
              </a:xfrm>
              <a:prstGeom prst="rect">
                <a:avLst/>
              </a:prstGeom>
            </p:spPr>
          </p:pic>
        </p:grpSp>
      </p:grpSp>
      <p:pic>
        <p:nvPicPr>
          <p:cNvPr id="74" name="図 73">
            <a:extLst>
              <a:ext uri="{FF2B5EF4-FFF2-40B4-BE49-F238E27FC236}">
                <a16:creationId xmlns:a16="http://schemas.microsoft.com/office/drawing/2014/main" id="{3530160D-7A0B-4AB2-89C2-EEC4839E72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86473" y="7029400"/>
            <a:ext cx="2949965" cy="197132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1D77D16-9BEA-E70A-5982-812FCE167EB2}"/>
              </a:ext>
            </a:extLst>
          </p:cNvPr>
          <p:cNvSpPr txBox="1"/>
          <p:nvPr/>
        </p:nvSpPr>
        <p:spPr>
          <a:xfrm>
            <a:off x="-11519400" y="6858000"/>
            <a:ext cx="2807898" cy="369332"/>
          </a:xfrm>
          <a:prstGeom prst="rect">
            <a:avLst/>
          </a:prstGeom>
          <a:solidFill>
            <a:srgbClr val="0334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2B875F-9B37-652C-6AF5-809B8F7EA758}"/>
              </a:ext>
            </a:extLst>
          </p:cNvPr>
          <p:cNvSpPr txBox="1"/>
          <p:nvPr/>
        </p:nvSpPr>
        <p:spPr>
          <a:xfrm>
            <a:off x="-8290482" y="7624448"/>
            <a:ext cx="280789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#C00000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D3A30B7-41B2-2C7D-37AE-5C287BD56C05}"/>
              </a:ext>
            </a:extLst>
          </p:cNvPr>
          <p:cNvSpPr txBox="1"/>
          <p:nvPr/>
        </p:nvSpPr>
        <p:spPr>
          <a:xfrm>
            <a:off x="-11519400" y="6488668"/>
            <a:ext cx="2807898" cy="369332"/>
          </a:xfrm>
          <a:prstGeom prst="rect">
            <a:avLst/>
          </a:prstGeom>
          <a:solidFill>
            <a:srgbClr val="2D818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#2D8183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7CA5CC-7EDE-7991-5BDA-92BB2C0F670F}"/>
              </a:ext>
            </a:extLst>
          </p:cNvPr>
          <p:cNvSpPr txBox="1"/>
          <p:nvPr/>
        </p:nvSpPr>
        <p:spPr>
          <a:xfrm>
            <a:off x="-11519400" y="7241224"/>
            <a:ext cx="2807898" cy="369332"/>
          </a:xfrm>
          <a:prstGeom prst="rect">
            <a:avLst/>
          </a:prstGeom>
          <a:solidFill>
            <a:srgbClr val="F7E8D5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#F7E8D5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CD02ED-1BB0-9F20-38C9-052CC0DC8E9A}"/>
              </a:ext>
            </a:extLst>
          </p:cNvPr>
          <p:cNvSpPr txBox="1"/>
          <p:nvPr/>
        </p:nvSpPr>
        <p:spPr>
          <a:xfrm>
            <a:off x="-11519400" y="7993780"/>
            <a:ext cx="2807898" cy="369332"/>
          </a:xfrm>
          <a:prstGeom prst="rect">
            <a:avLst/>
          </a:prstGeom>
          <a:solidFill>
            <a:srgbClr val="F481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#F48153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AC0E418-9BBB-2401-7103-890079C0C1E1}"/>
              </a:ext>
            </a:extLst>
          </p:cNvPr>
          <p:cNvSpPr txBox="1"/>
          <p:nvPr/>
        </p:nvSpPr>
        <p:spPr>
          <a:xfrm>
            <a:off x="-11521861" y="7624448"/>
            <a:ext cx="2807898" cy="369332"/>
          </a:xfrm>
          <a:prstGeom prst="rect">
            <a:avLst/>
          </a:prstGeom>
          <a:solidFill>
            <a:srgbClr val="910C07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#910C07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FBE43FD-2A02-D954-C194-14C04F65FB14}"/>
              </a:ext>
            </a:extLst>
          </p:cNvPr>
          <p:cNvSpPr txBox="1"/>
          <p:nvPr/>
        </p:nvSpPr>
        <p:spPr>
          <a:xfrm>
            <a:off x="-8271603" y="6858000"/>
            <a:ext cx="2807898" cy="369332"/>
          </a:xfrm>
          <a:prstGeom prst="rect">
            <a:avLst/>
          </a:prstGeom>
          <a:solidFill>
            <a:srgbClr val="042796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20DE275-6911-799D-434C-E1224FD4D33B}"/>
              </a:ext>
            </a:extLst>
          </p:cNvPr>
          <p:cNvSpPr txBox="1"/>
          <p:nvPr/>
        </p:nvSpPr>
        <p:spPr>
          <a:xfrm>
            <a:off x="-8294253" y="6488668"/>
            <a:ext cx="2807898" cy="369332"/>
          </a:xfrm>
          <a:prstGeom prst="rect">
            <a:avLst/>
          </a:prstGeom>
          <a:solidFill>
            <a:srgbClr val="2D818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#2D8183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81291E9-6A65-B5E9-D83D-9FA6D125D2EE}"/>
              </a:ext>
            </a:extLst>
          </p:cNvPr>
          <p:cNvSpPr txBox="1"/>
          <p:nvPr/>
        </p:nvSpPr>
        <p:spPr>
          <a:xfrm>
            <a:off x="-8294253" y="7241224"/>
            <a:ext cx="2807898" cy="369332"/>
          </a:xfrm>
          <a:prstGeom prst="rect">
            <a:avLst/>
          </a:prstGeom>
          <a:solidFill>
            <a:srgbClr val="F7E8D5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#F7E8D5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EDC48AF-FC5E-B87A-FAD1-0FCD387552A7}"/>
              </a:ext>
            </a:extLst>
          </p:cNvPr>
          <p:cNvSpPr txBox="1"/>
          <p:nvPr/>
        </p:nvSpPr>
        <p:spPr>
          <a:xfrm>
            <a:off x="-8294253" y="7993780"/>
            <a:ext cx="2807898" cy="369332"/>
          </a:xfrm>
          <a:prstGeom prst="rect">
            <a:avLst/>
          </a:prstGeom>
          <a:solidFill>
            <a:srgbClr val="F481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#F48153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D7F68D5-12C0-74AD-E933-63904F95D3DC}"/>
              </a:ext>
            </a:extLst>
          </p:cNvPr>
          <p:cNvSpPr txBox="1"/>
          <p:nvPr/>
        </p:nvSpPr>
        <p:spPr>
          <a:xfrm>
            <a:off x="-8271603" y="5643371"/>
            <a:ext cx="2807898" cy="369332"/>
          </a:xfrm>
          <a:prstGeom prst="rect">
            <a:avLst/>
          </a:prstGeom>
          <a:solidFill>
            <a:srgbClr val="042796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2D1C599-11A1-EB62-CE9C-211A1B26580C}"/>
              </a:ext>
            </a:extLst>
          </p:cNvPr>
          <p:cNvSpPr/>
          <p:nvPr/>
        </p:nvSpPr>
        <p:spPr>
          <a:xfrm>
            <a:off x="-5059164" y="-1651797"/>
            <a:ext cx="2376264" cy="1584176"/>
          </a:xfrm>
          <a:prstGeom prst="rect">
            <a:avLst/>
          </a:prstGeom>
          <a:solidFill>
            <a:srgbClr val="065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0074E1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4216A554-B550-B3E2-5EEB-C5EC91AC3BC1}"/>
              </a:ext>
            </a:extLst>
          </p:cNvPr>
          <p:cNvSpPr/>
          <p:nvPr/>
        </p:nvSpPr>
        <p:spPr>
          <a:xfrm>
            <a:off x="-7573515" y="-868269"/>
            <a:ext cx="2376264" cy="1584176"/>
          </a:xfrm>
          <a:prstGeom prst="rect">
            <a:avLst/>
          </a:prstGeom>
          <a:solidFill>
            <a:srgbClr val="FC4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FC4A1A</a:t>
            </a:r>
            <a:endParaRPr kumimoji="1" lang="ja-JP" altLang="en-US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E8A33B27-B204-23DA-CE88-A3DC215FA572}"/>
              </a:ext>
            </a:extLst>
          </p:cNvPr>
          <p:cNvSpPr/>
          <p:nvPr/>
        </p:nvSpPr>
        <p:spPr>
          <a:xfrm>
            <a:off x="-2939515" y="-3235973"/>
            <a:ext cx="2376264" cy="1584176"/>
          </a:xfrm>
          <a:prstGeom prst="rect">
            <a:avLst/>
          </a:prstGeom>
          <a:solidFill>
            <a:srgbClr val="078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97889B</a:t>
            </a:r>
            <a:endParaRPr kumimoji="1" lang="ja-JP" altLang="en-US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81A3AF6B-FD91-9A2C-5BD7-073BBEA82CEA}"/>
              </a:ext>
            </a:extLst>
          </p:cNvPr>
          <p:cNvSpPr/>
          <p:nvPr/>
        </p:nvSpPr>
        <p:spPr>
          <a:xfrm>
            <a:off x="-2946733" y="-1651797"/>
            <a:ext cx="2376264" cy="1584176"/>
          </a:xfrm>
          <a:prstGeom prst="rect">
            <a:avLst/>
          </a:prstGeom>
          <a:solidFill>
            <a:srgbClr val="448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4484CE</a:t>
            </a:r>
          </a:p>
          <a:p>
            <a:pPr algn="ctr"/>
            <a:endParaRPr kumimoji="1" lang="ja-JP" alt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618F43FA-E0A7-A1C3-0C76-D4FE8E4F3DEF}"/>
              </a:ext>
            </a:extLst>
          </p:cNvPr>
          <p:cNvSpPr/>
          <p:nvPr/>
        </p:nvSpPr>
        <p:spPr>
          <a:xfrm>
            <a:off x="-9696512" y="-1260033"/>
            <a:ext cx="2376264" cy="1584176"/>
          </a:xfrm>
          <a:prstGeom prst="rect">
            <a:avLst/>
          </a:prstGeom>
          <a:solidFill>
            <a:srgbClr val="F79E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F79E02</a:t>
            </a:r>
            <a:endParaRPr kumimoji="1" lang="ja-JP" altLang="en-US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C7EA5523-BF37-109A-4775-E80EEC3662FD}"/>
              </a:ext>
            </a:extLst>
          </p:cNvPr>
          <p:cNvSpPr/>
          <p:nvPr/>
        </p:nvSpPr>
        <p:spPr>
          <a:xfrm>
            <a:off x="-8972482" y="-67621"/>
            <a:ext cx="2376264" cy="1584176"/>
          </a:xfrm>
          <a:prstGeom prst="rect">
            <a:avLst/>
          </a:prstGeom>
          <a:solidFill>
            <a:srgbClr val="007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0074E1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25DBD9D-FFCB-06AE-CB48-B522C8A3DF2C}"/>
              </a:ext>
            </a:extLst>
          </p:cNvPr>
          <p:cNvSpPr/>
          <p:nvPr/>
        </p:nvSpPr>
        <p:spPr>
          <a:xfrm>
            <a:off x="-6725765" y="-4164958"/>
            <a:ext cx="2376264" cy="1584176"/>
          </a:xfrm>
          <a:prstGeom prst="rect">
            <a:avLst/>
          </a:prstGeom>
          <a:solidFill>
            <a:srgbClr val="007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0074E1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3BEF392-93F7-2F93-D4DF-14BB96C0E9BE}"/>
              </a:ext>
            </a:extLst>
          </p:cNvPr>
          <p:cNvSpPr/>
          <p:nvPr/>
        </p:nvSpPr>
        <p:spPr>
          <a:xfrm>
            <a:off x="1055440" y="4448699"/>
            <a:ext cx="11136560" cy="356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78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D3CB62F-1E09-C4B7-595B-09B26A0A7DD6}"/>
              </a:ext>
            </a:extLst>
          </p:cNvPr>
          <p:cNvGrpSpPr/>
          <p:nvPr/>
        </p:nvGrpSpPr>
        <p:grpSpPr>
          <a:xfrm>
            <a:off x="6634354" y="948294"/>
            <a:ext cx="2981862" cy="2065367"/>
            <a:chOff x="3803583" y="-1698005"/>
            <a:chExt cx="2114107" cy="1464324"/>
          </a:xfrm>
        </p:grpSpPr>
        <p:sp>
          <p:nvSpPr>
            <p:cNvPr id="3" name="フリーフォーム 111">
              <a:extLst>
                <a:ext uri="{FF2B5EF4-FFF2-40B4-BE49-F238E27FC236}">
                  <a16:creationId xmlns:a16="http://schemas.microsoft.com/office/drawing/2014/main" id="{236576DB-53FB-67F1-ACEB-0C248857BA5D}"/>
                </a:ext>
              </a:extLst>
            </p:cNvPr>
            <p:cNvSpPr/>
            <p:nvPr/>
          </p:nvSpPr>
          <p:spPr>
            <a:xfrm>
              <a:off x="4027359" y="-1698005"/>
              <a:ext cx="307375" cy="300350"/>
            </a:xfrm>
            <a:custGeom>
              <a:avLst/>
              <a:gdLst>
                <a:gd name="connsiteX0" fmla="*/ 405307 w 810614"/>
                <a:gd name="connsiteY0" fmla="*/ 0 h 792088"/>
                <a:gd name="connsiteX1" fmla="*/ 769681 w 810614"/>
                <a:gd name="connsiteY1" fmla="*/ 73564 h 792088"/>
                <a:gd name="connsiteX2" fmla="*/ 810614 w 810614"/>
                <a:gd name="connsiteY2" fmla="*/ 93283 h 792088"/>
                <a:gd name="connsiteX3" fmla="*/ 405307 w 810614"/>
                <a:gd name="connsiteY3" fmla="*/ 792088 h 792088"/>
                <a:gd name="connsiteX4" fmla="*/ 0 w 810614"/>
                <a:gd name="connsiteY4" fmla="*/ 93283 h 792088"/>
                <a:gd name="connsiteX5" fmla="*/ 40933 w 810614"/>
                <a:gd name="connsiteY5" fmla="*/ 73564 h 792088"/>
                <a:gd name="connsiteX6" fmla="*/ 405307 w 810614"/>
                <a:gd name="connsiteY6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0614" h="792088">
                  <a:moveTo>
                    <a:pt x="405307" y="0"/>
                  </a:moveTo>
                  <a:cubicBezTo>
                    <a:pt x="534556" y="0"/>
                    <a:pt x="657687" y="26194"/>
                    <a:pt x="769681" y="73564"/>
                  </a:cubicBezTo>
                  <a:lnTo>
                    <a:pt x="810614" y="93283"/>
                  </a:lnTo>
                  <a:lnTo>
                    <a:pt x="405307" y="792088"/>
                  </a:lnTo>
                  <a:lnTo>
                    <a:pt x="0" y="93283"/>
                  </a:lnTo>
                  <a:lnTo>
                    <a:pt x="40933" y="73564"/>
                  </a:lnTo>
                  <a:cubicBezTo>
                    <a:pt x="152927" y="26194"/>
                    <a:pt x="276058" y="0"/>
                    <a:pt x="405307" y="0"/>
                  </a:cubicBezTo>
                  <a:close/>
                </a:path>
              </a:pathLst>
            </a:custGeom>
            <a:solidFill>
              <a:srgbClr val="2D8183"/>
            </a:solidFill>
            <a:ln w="38100">
              <a:solidFill>
                <a:srgbClr val="033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4" name="フリーフォーム 112">
              <a:extLst>
                <a:ext uri="{FF2B5EF4-FFF2-40B4-BE49-F238E27FC236}">
                  <a16:creationId xmlns:a16="http://schemas.microsoft.com/office/drawing/2014/main" id="{AF1A0E8D-CE43-5ED1-6722-9F6C40B9236D}"/>
                </a:ext>
              </a:extLst>
            </p:cNvPr>
            <p:cNvSpPr/>
            <p:nvPr/>
          </p:nvSpPr>
          <p:spPr>
            <a:xfrm>
              <a:off x="4505678" y="-908228"/>
              <a:ext cx="709918" cy="674547"/>
            </a:xfrm>
            <a:custGeom>
              <a:avLst/>
              <a:gdLst>
                <a:gd name="connsiteX0" fmla="*/ 530797 w 1872208"/>
                <a:gd name="connsiteY0" fmla="*/ 0 h 1778925"/>
                <a:gd name="connsiteX1" fmla="*/ 936104 w 1872208"/>
                <a:gd name="connsiteY1" fmla="*/ 698805 h 1778925"/>
                <a:gd name="connsiteX2" fmla="*/ 1341411 w 1872208"/>
                <a:gd name="connsiteY2" fmla="*/ 0 h 1778925"/>
                <a:gd name="connsiteX3" fmla="*/ 1382307 w 1872208"/>
                <a:gd name="connsiteY3" fmla="*/ 19700 h 1778925"/>
                <a:gd name="connsiteX4" fmla="*/ 1872208 w 1872208"/>
                <a:gd name="connsiteY4" fmla="*/ 842821 h 1778925"/>
                <a:gd name="connsiteX5" fmla="*/ 936104 w 1872208"/>
                <a:gd name="connsiteY5" fmla="*/ 1778925 h 1778925"/>
                <a:gd name="connsiteX6" fmla="*/ 0 w 1872208"/>
                <a:gd name="connsiteY6" fmla="*/ 842821 h 1778925"/>
                <a:gd name="connsiteX7" fmla="*/ 489901 w 1872208"/>
                <a:gd name="connsiteY7" fmla="*/ 19700 h 1778925"/>
                <a:gd name="connsiteX8" fmla="*/ 530797 w 1872208"/>
                <a:gd name="connsiteY8" fmla="*/ 0 h 177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2208" h="1778925">
                  <a:moveTo>
                    <a:pt x="530797" y="0"/>
                  </a:moveTo>
                  <a:lnTo>
                    <a:pt x="936104" y="698805"/>
                  </a:lnTo>
                  <a:lnTo>
                    <a:pt x="1341411" y="0"/>
                  </a:lnTo>
                  <a:lnTo>
                    <a:pt x="1382307" y="19700"/>
                  </a:lnTo>
                  <a:cubicBezTo>
                    <a:pt x="1674114" y="178219"/>
                    <a:pt x="1872208" y="487386"/>
                    <a:pt x="1872208" y="842821"/>
                  </a:cubicBezTo>
                  <a:cubicBezTo>
                    <a:pt x="1872208" y="1359817"/>
                    <a:pt x="1453100" y="1778925"/>
                    <a:pt x="936104" y="1778925"/>
                  </a:cubicBezTo>
                  <a:cubicBezTo>
                    <a:pt x="419108" y="1778925"/>
                    <a:pt x="0" y="1359817"/>
                    <a:pt x="0" y="842821"/>
                  </a:cubicBezTo>
                  <a:cubicBezTo>
                    <a:pt x="0" y="487386"/>
                    <a:pt x="198094" y="178219"/>
                    <a:pt x="489901" y="19700"/>
                  </a:cubicBezTo>
                  <a:lnTo>
                    <a:pt x="53079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5" name="フリーフォーム 114">
              <a:extLst>
                <a:ext uri="{FF2B5EF4-FFF2-40B4-BE49-F238E27FC236}">
                  <a16:creationId xmlns:a16="http://schemas.microsoft.com/office/drawing/2014/main" id="{6C0A4710-337E-7CD8-8A32-D6CDAA04BC7D}"/>
                </a:ext>
              </a:extLst>
            </p:cNvPr>
            <p:cNvSpPr/>
            <p:nvPr/>
          </p:nvSpPr>
          <p:spPr>
            <a:xfrm>
              <a:off x="5404279" y="-1663563"/>
              <a:ext cx="307375" cy="300350"/>
            </a:xfrm>
            <a:custGeom>
              <a:avLst/>
              <a:gdLst>
                <a:gd name="connsiteX0" fmla="*/ 405307 w 810614"/>
                <a:gd name="connsiteY0" fmla="*/ 0 h 792088"/>
                <a:gd name="connsiteX1" fmla="*/ 769681 w 810614"/>
                <a:gd name="connsiteY1" fmla="*/ 73564 h 792088"/>
                <a:gd name="connsiteX2" fmla="*/ 810614 w 810614"/>
                <a:gd name="connsiteY2" fmla="*/ 93283 h 792088"/>
                <a:gd name="connsiteX3" fmla="*/ 405307 w 810614"/>
                <a:gd name="connsiteY3" fmla="*/ 792088 h 792088"/>
                <a:gd name="connsiteX4" fmla="*/ 0 w 810614"/>
                <a:gd name="connsiteY4" fmla="*/ 93283 h 792088"/>
                <a:gd name="connsiteX5" fmla="*/ 40933 w 810614"/>
                <a:gd name="connsiteY5" fmla="*/ 73564 h 792088"/>
                <a:gd name="connsiteX6" fmla="*/ 405307 w 810614"/>
                <a:gd name="connsiteY6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0614" h="792088">
                  <a:moveTo>
                    <a:pt x="405307" y="0"/>
                  </a:moveTo>
                  <a:cubicBezTo>
                    <a:pt x="534556" y="0"/>
                    <a:pt x="657687" y="26194"/>
                    <a:pt x="769681" y="73564"/>
                  </a:cubicBezTo>
                  <a:lnTo>
                    <a:pt x="810614" y="93283"/>
                  </a:lnTo>
                  <a:lnTo>
                    <a:pt x="405307" y="792088"/>
                  </a:lnTo>
                  <a:lnTo>
                    <a:pt x="0" y="93283"/>
                  </a:lnTo>
                  <a:lnTo>
                    <a:pt x="40933" y="73564"/>
                  </a:lnTo>
                  <a:cubicBezTo>
                    <a:pt x="152927" y="26194"/>
                    <a:pt x="276058" y="0"/>
                    <a:pt x="405307" y="0"/>
                  </a:cubicBezTo>
                  <a:close/>
                </a:path>
              </a:pathLst>
            </a:custGeom>
            <a:solidFill>
              <a:srgbClr val="0DAFE1"/>
            </a:solidFill>
            <a:ln w="38100">
              <a:solidFill>
                <a:srgbClr val="2D8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6" name="フリーフォーム 117">
              <a:extLst>
                <a:ext uri="{FF2B5EF4-FFF2-40B4-BE49-F238E27FC236}">
                  <a16:creationId xmlns:a16="http://schemas.microsoft.com/office/drawing/2014/main" id="{9F46444D-83D6-498A-80AC-8D2C5563FA2B}"/>
                </a:ext>
              </a:extLst>
            </p:cNvPr>
            <p:cNvSpPr/>
            <p:nvPr/>
          </p:nvSpPr>
          <p:spPr>
            <a:xfrm>
              <a:off x="4706950" y="-1043441"/>
              <a:ext cx="307375" cy="300350"/>
            </a:xfrm>
            <a:custGeom>
              <a:avLst/>
              <a:gdLst>
                <a:gd name="connsiteX0" fmla="*/ 405307 w 810614"/>
                <a:gd name="connsiteY0" fmla="*/ 0 h 792088"/>
                <a:gd name="connsiteX1" fmla="*/ 769681 w 810614"/>
                <a:gd name="connsiteY1" fmla="*/ 73564 h 792088"/>
                <a:gd name="connsiteX2" fmla="*/ 810614 w 810614"/>
                <a:gd name="connsiteY2" fmla="*/ 93283 h 792088"/>
                <a:gd name="connsiteX3" fmla="*/ 405307 w 810614"/>
                <a:gd name="connsiteY3" fmla="*/ 792088 h 792088"/>
                <a:gd name="connsiteX4" fmla="*/ 0 w 810614"/>
                <a:gd name="connsiteY4" fmla="*/ 93283 h 792088"/>
                <a:gd name="connsiteX5" fmla="*/ 40933 w 810614"/>
                <a:gd name="connsiteY5" fmla="*/ 73564 h 792088"/>
                <a:gd name="connsiteX6" fmla="*/ 405307 w 810614"/>
                <a:gd name="connsiteY6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0614" h="792088">
                  <a:moveTo>
                    <a:pt x="405307" y="0"/>
                  </a:moveTo>
                  <a:cubicBezTo>
                    <a:pt x="534556" y="0"/>
                    <a:pt x="657687" y="26194"/>
                    <a:pt x="769681" y="73564"/>
                  </a:cubicBezTo>
                  <a:lnTo>
                    <a:pt x="810614" y="93283"/>
                  </a:lnTo>
                  <a:lnTo>
                    <a:pt x="405307" y="792088"/>
                  </a:lnTo>
                  <a:lnTo>
                    <a:pt x="0" y="93283"/>
                  </a:lnTo>
                  <a:lnTo>
                    <a:pt x="40933" y="73564"/>
                  </a:lnTo>
                  <a:cubicBezTo>
                    <a:pt x="152927" y="26194"/>
                    <a:pt x="276058" y="0"/>
                    <a:pt x="405307" y="0"/>
                  </a:cubicBezTo>
                  <a:close/>
                </a:path>
              </a:pathLst>
            </a:custGeom>
            <a:solidFill>
              <a:srgbClr val="F48153"/>
            </a:solidFill>
            <a:ln w="38100">
              <a:solidFill>
                <a:srgbClr val="B100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E7764AEF-9304-07B6-3F87-E6AE1F8C5ED7}"/>
                </a:ext>
              </a:extLst>
            </p:cNvPr>
            <p:cNvGrpSpPr/>
            <p:nvPr/>
          </p:nvGrpSpPr>
          <p:grpSpPr>
            <a:xfrm>
              <a:off x="3803583" y="-1597772"/>
              <a:ext cx="2114107" cy="1065924"/>
              <a:chOff x="3304435" y="-1818556"/>
              <a:chExt cx="3039698" cy="1532603"/>
            </a:xfrm>
          </p:grpSpPr>
          <p:sp>
            <p:nvSpPr>
              <p:cNvPr id="8" name="円弧 7">
                <a:extLst>
                  <a:ext uri="{FF2B5EF4-FFF2-40B4-BE49-F238E27FC236}">
                    <a16:creationId xmlns:a16="http://schemas.microsoft.com/office/drawing/2014/main" id="{0D1D3BE9-53C6-A52D-A940-FF72EA6E4E71}"/>
                  </a:ext>
                </a:extLst>
              </p:cNvPr>
              <p:cNvSpPr/>
              <p:nvPr/>
            </p:nvSpPr>
            <p:spPr>
              <a:xfrm>
                <a:off x="3304435" y="-1818556"/>
                <a:ext cx="1471897" cy="1471897"/>
              </a:xfrm>
              <a:prstGeom prst="arc">
                <a:avLst>
                  <a:gd name="adj1" fmla="val 16678223"/>
                  <a:gd name="adj2" fmla="val 0"/>
                </a:avLst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32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9" name="円弧 8">
                <a:extLst>
                  <a:ext uri="{FF2B5EF4-FFF2-40B4-BE49-F238E27FC236}">
                    <a16:creationId xmlns:a16="http://schemas.microsoft.com/office/drawing/2014/main" id="{A5624D79-11FE-2136-57E0-7853C80FB53C}"/>
                  </a:ext>
                </a:extLst>
              </p:cNvPr>
              <p:cNvSpPr/>
              <p:nvPr/>
            </p:nvSpPr>
            <p:spPr>
              <a:xfrm>
                <a:off x="4872236" y="-1757850"/>
                <a:ext cx="1471897" cy="1471897"/>
              </a:xfrm>
              <a:prstGeom prst="arc">
                <a:avLst>
                  <a:gd name="adj1" fmla="val 11113489"/>
                  <a:gd name="adj2" fmla="val 15978207"/>
                </a:avLst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32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0" name="テキスト ボックス 128">
            <a:extLst>
              <a:ext uri="{FF2B5EF4-FFF2-40B4-BE49-F238E27FC236}">
                <a16:creationId xmlns:a16="http://schemas.microsoft.com/office/drawing/2014/main" id="{2DAFA0BA-0FDC-67C2-C5E9-C613A2DB4081}"/>
              </a:ext>
            </a:extLst>
          </p:cNvPr>
          <p:cNvSpPr txBox="1"/>
          <p:nvPr/>
        </p:nvSpPr>
        <p:spPr>
          <a:xfrm>
            <a:off x="8518711" y="1803326"/>
            <a:ext cx="670784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i="1" dirty="0">
                <a:solidFill>
                  <a:srgbClr val="B10026"/>
                </a:solidFill>
                <a:latin typeface="+mj-lt"/>
                <a:cs typeface="Arial" panose="020B0604020202020204" pitchFamily="34" charset="0"/>
              </a:rPr>
              <a:t>K</a:t>
            </a:r>
            <a:r>
              <a:rPr lang="en-US" altLang="ja-JP" sz="2400" b="1" baseline="-25000" dirty="0">
                <a:solidFill>
                  <a:srgbClr val="B10026"/>
                </a:solidFill>
                <a:latin typeface="+mj-lt"/>
                <a:cs typeface="Arial" panose="020B0604020202020204" pitchFamily="34" charset="0"/>
              </a:rPr>
              <a:t>m</a:t>
            </a:r>
            <a:endParaRPr kumimoji="1" lang="ja-JP" altLang="en-US" sz="2400" dirty="0">
              <a:solidFill>
                <a:srgbClr val="B10026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5936132-2D1C-99C6-6444-2CB22A50E76A}"/>
              </a:ext>
            </a:extLst>
          </p:cNvPr>
          <p:cNvGrpSpPr/>
          <p:nvPr/>
        </p:nvGrpSpPr>
        <p:grpSpPr>
          <a:xfrm>
            <a:off x="8769472" y="1534283"/>
            <a:ext cx="1863149" cy="902606"/>
            <a:chOff x="9588631" y="4183888"/>
            <a:chExt cx="1712891" cy="829814"/>
          </a:xfrm>
        </p:grpSpPr>
        <p:sp>
          <p:nvSpPr>
            <p:cNvPr id="12" name="テキスト ボックス 133">
              <a:extLst>
                <a:ext uri="{FF2B5EF4-FFF2-40B4-BE49-F238E27FC236}">
                  <a16:creationId xmlns:a16="http://schemas.microsoft.com/office/drawing/2014/main" id="{C5D9DF1E-837C-1CEC-28EB-6CC08A2F0B2E}"/>
                </a:ext>
              </a:extLst>
            </p:cNvPr>
            <p:cNvSpPr txBox="1"/>
            <p:nvPr/>
          </p:nvSpPr>
          <p:spPr>
            <a:xfrm>
              <a:off x="9626543" y="4183888"/>
              <a:ext cx="1674979" cy="424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k</a:t>
              </a:r>
              <a:r>
                <a:rPr kumimoji="0" lang="en-US" altLang="ja-JP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-1</a:t>
              </a:r>
              <a:r>
                <a:rPr kumimoji="0" lang="en-US" altLang="ja-JP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+</a:t>
              </a:r>
              <a:r>
                <a:rPr kumimoji="0" lang="en-US" altLang="ja-JP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k</a:t>
              </a:r>
              <a:r>
                <a:rPr kumimoji="0" lang="en-US" altLang="ja-JP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2</a:t>
              </a:r>
              <a:endParaRPr kumimoji="0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srgbClr val="B10026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3524012-9C6F-CDD7-EC36-274084947828}"/>
                </a:ext>
              </a:extLst>
            </p:cNvPr>
            <p:cNvCxnSpPr>
              <a:cxnSpLocks/>
            </p:cNvCxnSpPr>
            <p:nvPr/>
          </p:nvCxnSpPr>
          <p:spPr>
            <a:xfrm>
              <a:off x="10023580" y="4593468"/>
              <a:ext cx="891913" cy="0"/>
            </a:xfrm>
            <a:prstGeom prst="line">
              <a:avLst/>
            </a:prstGeom>
            <a:noFill/>
            <a:ln w="38100" cap="flat" cmpd="sng" algn="ctr">
              <a:solidFill>
                <a:srgbClr val="B10026"/>
              </a:solidFill>
              <a:prstDash val="solid"/>
            </a:ln>
            <a:effectLst/>
          </p:spPr>
        </p:cxnSp>
        <p:sp>
          <p:nvSpPr>
            <p:cNvPr id="14" name="テキスト ボックス 135">
              <a:extLst>
                <a:ext uri="{FF2B5EF4-FFF2-40B4-BE49-F238E27FC236}">
                  <a16:creationId xmlns:a16="http://schemas.microsoft.com/office/drawing/2014/main" id="{D7FA1862-1B75-DBBE-52FC-473668443063}"/>
                </a:ext>
              </a:extLst>
            </p:cNvPr>
            <p:cNvSpPr txBox="1"/>
            <p:nvPr/>
          </p:nvSpPr>
          <p:spPr>
            <a:xfrm>
              <a:off x="10257415" y="4589269"/>
              <a:ext cx="530217" cy="424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k</a:t>
              </a:r>
              <a:r>
                <a:rPr kumimoji="0" lang="en-US" altLang="ja-JP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1</a:t>
              </a:r>
              <a:endParaRPr kumimoji="0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srgbClr val="B10026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5" name="テキスト ボックス 136">
              <a:extLst>
                <a:ext uri="{FF2B5EF4-FFF2-40B4-BE49-F238E27FC236}">
                  <a16:creationId xmlns:a16="http://schemas.microsoft.com/office/drawing/2014/main" id="{EB17E110-041B-9F8C-AA7E-A3FC0244196F}"/>
                </a:ext>
              </a:extLst>
            </p:cNvPr>
            <p:cNvSpPr txBox="1"/>
            <p:nvPr/>
          </p:nvSpPr>
          <p:spPr>
            <a:xfrm>
              <a:off x="9588631" y="4451126"/>
              <a:ext cx="573739" cy="33954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2400" b="1" dirty="0">
                  <a:solidFill>
                    <a:srgbClr val="B10026"/>
                  </a:solidFill>
                  <a:latin typeface="+mj-lt"/>
                  <a:cs typeface="Arial" panose="020B0604020202020204" pitchFamily="34" charset="0"/>
                </a:rPr>
                <a:t>＝</a:t>
              </a:r>
              <a:endParaRPr kumimoji="1" lang="ja-JP" altLang="en-US" sz="2400" b="1" dirty="0">
                <a:solidFill>
                  <a:srgbClr val="B10026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D512571-9C8A-FC18-E7EB-B904DC7B2AF4}"/>
                  </a:ext>
                </a:extLst>
              </p:cNvPr>
              <p:cNvSpPr txBox="1"/>
              <p:nvPr/>
            </p:nvSpPr>
            <p:spPr>
              <a:xfrm>
                <a:off x="5180327" y="3284984"/>
                <a:ext cx="5446939" cy="770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+mj-lt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+mj-lt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+mj-lt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+mj-lt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+mj-lt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+mj-lt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+mj-lt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+mj-lt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+mj-lt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+mj-lt"/>
                              <a:cs typeface="Arial" panose="020B0604020202020204" pitchFamily="34" charset="0"/>
                            </a:rPr>
                            <m:t>]−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+mj-lt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+mj-lt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+mj-lt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+mj-lt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+mj-lt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+mj-lt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+mj-lt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+mj-lt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+mj-lt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+mj-lt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+mj-lt"/>
                              <a:cs typeface="Arial" panose="020B0604020202020204" pitchFamily="34" charset="0"/>
                            </a:rPr>
                            <m:t>]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+mj-lt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+mj-lt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+mj-lt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+mj-lt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altLang="ja-JP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+mj-lt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altLang="ja-JP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+mj-lt"/>
                              <a:cs typeface="Arial" panose="020B0604020202020204" pitchFamily="34" charset="0"/>
                            </a:rPr>
                            <m:t>]+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+mj-lt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+mj-lt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+mj-lt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+mj-lt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+mj-lt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+mj-lt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+mj-lt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+mj-lt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+mj-lt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+mj-lt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+mj-lt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+mj-lt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+mj-lt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+mj-lt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+mj-lt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+mj-lt"/>
                              <a:cs typeface="Arial" panose="020B0604020202020204" pitchFamily="34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D512571-9C8A-FC18-E7EB-B904DC7B2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327" y="3284984"/>
                <a:ext cx="5446939" cy="7705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E9EA879-6CF9-7AD4-B407-74494D5E8089}"/>
              </a:ext>
            </a:extLst>
          </p:cNvPr>
          <p:cNvGrpSpPr/>
          <p:nvPr/>
        </p:nvGrpSpPr>
        <p:grpSpPr>
          <a:xfrm>
            <a:off x="5476486" y="905110"/>
            <a:ext cx="251128" cy="251128"/>
            <a:chOff x="3289300" y="4815275"/>
            <a:chExt cx="1676400" cy="1676400"/>
          </a:xfrm>
        </p:grpSpPr>
        <p:sp>
          <p:nvSpPr>
            <p:cNvPr id="18" name="円/楕円 327">
              <a:extLst>
                <a:ext uri="{FF2B5EF4-FFF2-40B4-BE49-F238E27FC236}">
                  <a16:creationId xmlns:a16="http://schemas.microsoft.com/office/drawing/2014/main" id="{B9A3B82B-B3EC-20A4-7922-E368662C6F7B}"/>
                </a:ext>
              </a:extLst>
            </p:cNvPr>
            <p:cNvSpPr/>
            <p:nvPr/>
          </p:nvSpPr>
          <p:spPr>
            <a:xfrm>
              <a:off x="3289300" y="4815275"/>
              <a:ext cx="1676400" cy="1676400"/>
            </a:xfrm>
            <a:prstGeom prst="ellipse">
              <a:avLst/>
            </a:prstGeom>
            <a:gradFill flip="none" rotWithShape="1">
              <a:gsLst>
                <a:gs pos="35000">
                  <a:srgbClr val="0DAFE1"/>
                </a:gs>
                <a:gs pos="0">
                  <a:srgbClr val="2D8183"/>
                </a:gs>
                <a:gs pos="100000">
                  <a:srgbClr val="7030A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9" name="円/楕円 328">
              <a:extLst>
                <a:ext uri="{FF2B5EF4-FFF2-40B4-BE49-F238E27FC236}">
                  <a16:creationId xmlns:a16="http://schemas.microsoft.com/office/drawing/2014/main" id="{8D427B86-BEE8-3806-3770-186AB6BEB371}"/>
                </a:ext>
              </a:extLst>
            </p:cNvPr>
            <p:cNvSpPr/>
            <p:nvPr/>
          </p:nvSpPr>
          <p:spPr>
            <a:xfrm flipV="1">
              <a:off x="3838745" y="4815275"/>
              <a:ext cx="1126955" cy="1126955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35750ED-C33B-88E6-1EBA-CAC95E86858C}"/>
              </a:ext>
            </a:extLst>
          </p:cNvPr>
          <p:cNvGrpSpPr/>
          <p:nvPr/>
        </p:nvGrpSpPr>
        <p:grpSpPr>
          <a:xfrm>
            <a:off x="3530626" y="804413"/>
            <a:ext cx="314099" cy="337640"/>
            <a:chOff x="10435609" y="2944984"/>
            <a:chExt cx="232701" cy="250140"/>
          </a:xfrm>
        </p:grpSpPr>
        <p:sp>
          <p:nvSpPr>
            <p:cNvPr id="21" name="円/楕円 221">
              <a:extLst>
                <a:ext uri="{FF2B5EF4-FFF2-40B4-BE49-F238E27FC236}">
                  <a16:creationId xmlns:a16="http://schemas.microsoft.com/office/drawing/2014/main" id="{B0C46D50-291B-837F-A3E1-AD81EAD8B887}"/>
                </a:ext>
              </a:extLst>
            </p:cNvPr>
            <p:cNvSpPr/>
            <p:nvPr/>
          </p:nvSpPr>
          <p:spPr>
            <a:xfrm>
              <a:off x="10435609" y="2995315"/>
              <a:ext cx="199807" cy="199809"/>
            </a:xfrm>
            <a:prstGeom prst="ellipse">
              <a:avLst/>
            </a:prstGeom>
            <a:gradFill flip="none" rotWithShape="1">
              <a:gsLst>
                <a:gs pos="67000">
                  <a:srgbClr val="2D8183"/>
                </a:gs>
                <a:gs pos="20000">
                  <a:srgbClr val="033453"/>
                </a:gs>
                <a:gs pos="100000">
                  <a:srgbClr val="7030A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2" name="円/楕円 222">
              <a:extLst>
                <a:ext uri="{FF2B5EF4-FFF2-40B4-BE49-F238E27FC236}">
                  <a16:creationId xmlns:a16="http://schemas.microsoft.com/office/drawing/2014/main" id="{303058FD-E54E-D839-7AD0-BD5A2057887C}"/>
                </a:ext>
              </a:extLst>
            </p:cNvPr>
            <p:cNvSpPr/>
            <p:nvPr/>
          </p:nvSpPr>
          <p:spPr>
            <a:xfrm flipV="1">
              <a:off x="10483566" y="2944984"/>
              <a:ext cx="184744" cy="1847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07FEC174-9BBA-6A4C-FD31-31644D3101F6}"/>
              </a:ext>
            </a:extLst>
          </p:cNvPr>
          <p:cNvGrpSpPr/>
          <p:nvPr/>
        </p:nvGrpSpPr>
        <p:grpSpPr>
          <a:xfrm>
            <a:off x="3581796" y="1905427"/>
            <a:ext cx="1087409" cy="729908"/>
            <a:chOff x="3909324" y="4359423"/>
            <a:chExt cx="1130306" cy="758702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1A19860C-5E8C-1D79-42FD-7919A4D4133A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34" name="円/楕円 331">
                <a:extLst>
                  <a:ext uri="{FF2B5EF4-FFF2-40B4-BE49-F238E27FC236}">
                    <a16:creationId xmlns:a16="http://schemas.microsoft.com/office/drawing/2014/main" id="{9039B476-DDF4-3C94-CEB4-B1A9DBB89A5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35" name="円/楕円 332">
                <a:extLst>
                  <a:ext uri="{FF2B5EF4-FFF2-40B4-BE49-F238E27FC236}">
                    <a16:creationId xmlns:a16="http://schemas.microsoft.com/office/drawing/2014/main" id="{0D049AC2-B95A-99B0-9E66-9C444C55FC5C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160C9A5E-5D92-9EE0-73BC-030515369713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32" name="円/楕円 331">
                <a:extLst>
                  <a:ext uri="{FF2B5EF4-FFF2-40B4-BE49-F238E27FC236}">
                    <a16:creationId xmlns:a16="http://schemas.microsoft.com/office/drawing/2014/main" id="{4D6357F4-0AEF-4981-A1F7-8CA62983F44B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33" name="円/楕円 332">
                <a:extLst>
                  <a:ext uri="{FF2B5EF4-FFF2-40B4-BE49-F238E27FC236}">
                    <a16:creationId xmlns:a16="http://schemas.microsoft.com/office/drawing/2014/main" id="{8AE16C49-EFD8-6534-3403-B67B3F5BA18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2244CA79-F4DD-07F2-B62F-8DDE6F5740F1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30" name="円/楕円 331">
                <a:extLst>
                  <a:ext uri="{FF2B5EF4-FFF2-40B4-BE49-F238E27FC236}">
                    <a16:creationId xmlns:a16="http://schemas.microsoft.com/office/drawing/2014/main" id="{B4832D62-E934-020D-07BD-DED0ADC893B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31" name="円/楕円 332">
                <a:extLst>
                  <a:ext uri="{FF2B5EF4-FFF2-40B4-BE49-F238E27FC236}">
                    <a16:creationId xmlns:a16="http://schemas.microsoft.com/office/drawing/2014/main" id="{AFF8DAF6-6D0D-05BC-A342-4FB469EDB28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6C74F1A0-9BD7-8CB8-3607-2F771924D1D6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28" name="円/楕円 331">
                <a:extLst>
                  <a:ext uri="{FF2B5EF4-FFF2-40B4-BE49-F238E27FC236}">
                    <a16:creationId xmlns:a16="http://schemas.microsoft.com/office/drawing/2014/main" id="{E8DE1CC7-0775-E6E8-232C-C70D8730BE1C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29" name="円/楕円 332">
                <a:extLst>
                  <a:ext uri="{FF2B5EF4-FFF2-40B4-BE49-F238E27FC236}">
                    <a16:creationId xmlns:a16="http://schemas.microsoft.com/office/drawing/2014/main" id="{A7B44BFA-297F-08DF-6627-D26F6C081A7B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73C60DD-BE89-B154-B148-60106EF4ECEF}"/>
              </a:ext>
            </a:extLst>
          </p:cNvPr>
          <p:cNvGrpSpPr/>
          <p:nvPr/>
        </p:nvGrpSpPr>
        <p:grpSpPr>
          <a:xfrm>
            <a:off x="3846005" y="1980978"/>
            <a:ext cx="1087409" cy="729908"/>
            <a:chOff x="3909324" y="4359423"/>
            <a:chExt cx="1130306" cy="758702"/>
          </a:xfrm>
        </p:grpSpPr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EC838AB5-61B1-7C9C-8021-F62998D5A382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47" name="円/楕円 331">
                <a:extLst>
                  <a:ext uri="{FF2B5EF4-FFF2-40B4-BE49-F238E27FC236}">
                    <a16:creationId xmlns:a16="http://schemas.microsoft.com/office/drawing/2014/main" id="{F45DE810-22D8-CBAD-029B-622E1F7E5DEF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8" name="円/楕円 332">
                <a:extLst>
                  <a:ext uri="{FF2B5EF4-FFF2-40B4-BE49-F238E27FC236}">
                    <a16:creationId xmlns:a16="http://schemas.microsoft.com/office/drawing/2014/main" id="{D0181AFA-E674-3646-0785-DEBBB8377189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F1D0F415-DC6A-38F5-8365-74E198111348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45" name="円/楕円 331">
                <a:extLst>
                  <a:ext uri="{FF2B5EF4-FFF2-40B4-BE49-F238E27FC236}">
                    <a16:creationId xmlns:a16="http://schemas.microsoft.com/office/drawing/2014/main" id="{590CCC9C-5457-6121-B5A4-39FFB48DC04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6" name="円/楕円 332">
                <a:extLst>
                  <a:ext uri="{FF2B5EF4-FFF2-40B4-BE49-F238E27FC236}">
                    <a16:creationId xmlns:a16="http://schemas.microsoft.com/office/drawing/2014/main" id="{99FCAC4A-1AEE-2BD2-CF2C-40AD8CA3D3EA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51CB421E-C2F8-A16A-9BF6-55262A8A9B87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43" name="円/楕円 331">
                <a:extLst>
                  <a:ext uri="{FF2B5EF4-FFF2-40B4-BE49-F238E27FC236}">
                    <a16:creationId xmlns:a16="http://schemas.microsoft.com/office/drawing/2014/main" id="{7F16BBD3-FCCA-D3E6-DDAA-8D4C3E41678F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4" name="円/楕円 332">
                <a:extLst>
                  <a:ext uri="{FF2B5EF4-FFF2-40B4-BE49-F238E27FC236}">
                    <a16:creationId xmlns:a16="http://schemas.microsoft.com/office/drawing/2014/main" id="{E7D34095-9E71-10BD-2576-B91E0F8E268D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1CD1C0B1-7702-E907-202F-E5EB0A24A3BE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41" name="円/楕円 331">
                <a:extLst>
                  <a:ext uri="{FF2B5EF4-FFF2-40B4-BE49-F238E27FC236}">
                    <a16:creationId xmlns:a16="http://schemas.microsoft.com/office/drawing/2014/main" id="{66FBC57A-2714-901E-4A10-A79413FFFAE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2" name="円/楕円 332">
                <a:extLst>
                  <a:ext uri="{FF2B5EF4-FFF2-40B4-BE49-F238E27FC236}">
                    <a16:creationId xmlns:a16="http://schemas.microsoft.com/office/drawing/2014/main" id="{BB153032-A4BF-AE2D-A351-EA166602C636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7920C49B-69D4-76C3-8236-F9DF7B95CB89}"/>
              </a:ext>
            </a:extLst>
          </p:cNvPr>
          <p:cNvGrpSpPr/>
          <p:nvPr/>
        </p:nvGrpSpPr>
        <p:grpSpPr>
          <a:xfrm>
            <a:off x="4110215" y="2056529"/>
            <a:ext cx="1087409" cy="729908"/>
            <a:chOff x="3909324" y="4359423"/>
            <a:chExt cx="1130306" cy="758702"/>
          </a:xfrm>
        </p:grpSpPr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43370FE2-C005-DDE6-94D0-E94F8FF321B6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60" name="円/楕円 331">
                <a:extLst>
                  <a:ext uri="{FF2B5EF4-FFF2-40B4-BE49-F238E27FC236}">
                    <a16:creationId xmlns:a16="http://schemas.microsoft.com/office/drawing/2014/main" id="{B897DDC6-9E0E-3781-A573-49C13ADEA92D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61" name="円/楕円 332">
                <a:extLst>
                  <a:ext uri="{FF2B5EF4-FFF2-40B4-BE49-F238E27FC236}">
                    <a16:creationId xmlns:a16="http://schemas.microsoft.com/office/drawing/2014/main" id="{F2A345AD-57C6-7019-FE8B-60C5F5F7BE62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0B0D245C-CCAB-D566-999E-2ECBCF7E1865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58" name="円/楕円 331">
                <a:extLst>
                  <a:ext uri="{FF2B5EF4-FFF2-40B4-BE49-F238E27FC236}">
                    <a16:creationId xmlns:a16="http://schemas.microsoft.com/office/drawing/2014/main" id="{C30363A4-7226-3357-73A0-7E65D28EA06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9" name="円/楕円 332">
                <a:extLst>
                  <a:ext uri="{FF2B5EF4-FFF2-40B4-BE49-F238E27FC236}">
                    <a16:creationId xmlns:a16="http://schemas.microsoft.com/office/drawing/2014/main" id="{B3E7248C-6DAE-2ED9-36E8-CF9E51373E3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BA822E84-DAB0-6F37-814C-5220A5BC8FAB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56" name="円/楕円 331">
                <a:extLst>
                  <a:ext uri="{FF2B5EF4-FFF2-40B4-BE49-F238E27FC236}">
                    <a16:creationId xmlns:a16="http://schemas.microsoft.com/office/drawing/2014/main" id="{97CD2A35-4B8D-9D82-E317-5C573A36C49A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7" name="円/楕円 332">
                <a:extLst>
                  <a:ext uri="{FF2B5EF4-FFF2-40B4-BE49-F238E27FC236}">
                    <a16:creationId xmlns:a16="http://schemas.microsoft.com/office/drawing/2014/main" id="{DCD32C13-132E-5692-190D-B2F43803F04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9FDDDB27-4872-E201-51F7-E96F6FF36830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54" name="円/楕円 331">
                <a:extLst>
                  <a:ext uri="{FF2B5EF4-FFF2-40B4-BE49-F238E27FC236}">
                    <a16:creationId xmlns:a16="http://schemas.microsoft.com/office/drawing/2014/main" id="{F1821FD0-2DB2-0FCD-B1CB-5142338BE654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5" name="円/楕円 332">
                <a:extLst>
                  <a:ext uri="{FF2B5EF4-FFF2-40B4-BE49-F238E27FC236}">
                    <a16:creationId xmlns:a16="http://schemas.microsoft.com/office/drawing/2014/main" id="{494E60D7-069C-9B93-067E-BC969FA38C52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939D1D3D-207D-9012-96AF-AAD7D5B0FC5D}"/>
              </a:ext>
            </a:extLst>
          </p:cNvPr>
          <p:cNvGrpSpPr/>
          <p:nvPr/>
        </p:nvGrpSpPr>
        <p:grpSpPr>
          <a:xfrm>
            <a:off x="4374425" y="2132078"/>
            <a:ext cx="1087409" cy="729908"/>
            <a:chOff x="3909324" y="4359423"/>
            <a:chExt cx="1130306" cy="758702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EC167F7B-C7E5-E653-849A-AACF52FEF2E5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73" name="円/楕円 331">
                <a:extLst>
                  <a:ext uri="{FF2B5EF4-FFF2-40B4-BE49-F238E27FC236}">
                    <a16:creationId xmlns:a16="http://schemas.microsoft.com/office/drawing/2014/main" id="{BA951E45-F24C-0D16-62CE-737565D0B9CC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74" name="円/楕円 332">
                <a:extLst>
                  <a:ext uri="{FF2B5EF4-FFF2-40B4-BE49-F238E27FC236}">
                    <a16:creationId xmlns:a16="http://schemas.microsoft.com/office/drawing/2014/main" id="{28507D03-ACDF-F6A3-28B1-9B110236DCDC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0945B635-1210-011F-50CF-D9B59A9266E7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71" name="円/楕円 331">
                <a:extLst>
                  <a:ext uri="{FF2B5EF4-FFF2-40B4-BE49-F238E27FC236}">
                    <a16:creationId xmlns:a16="http://schemas.microsoft.com/office/drawing/2014/main" id="{F54D00CA-C1DF-43F8-CFA8-4C8712B8B62D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72" name="円/楕円 332">
                <a:extLst>
                  <a:ext uri="{FF2B5EF4-FFF2-40B4-BE49-F238E27FC236}">
                    <a16:creationId xmlns:a16="http://schemas.microsoft.com/office/drawing/2014/main" id="{5ECE4E16-E48D-DA48-00FC-5A9B59CE8600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E8CB3DC2-966A-7FB9-4DBC-73109B2E778D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69" name="円/楕円 331">
                <a:extLst>
                  <a:ext uri="{FF2B5EF4-FFF2-40B4-BE49-F238E27FC236}">
                    <a16:creationId xmlns:a16="http://schemas.microsoft.com/office/drawing/2014/main" id="{CA991457-7909-6B14-5CB9-95717047221D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70" name="円/楕円 332">
                <a:extLst>
                  <a:ext uri="{FF2B5EF4-FFF2-40B4-BE49-F238E27FC236}">
                    <a16:creationId xmlns:a16="http://schemas.microsoft.com/office/drawing/2014/main" id="{8B5574E1-DC72-D607-30B5-BF516F50F984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D93DE55E-F99A-B8B9-39D1-5C61D15C1792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67" name="円/楕円 331">
                <a:extLst>
                  <a:ext uri="{FF2B5EF4-FFF2-40B4-BE49-F238E27FC236}">
                    <a16:creationId xmlns:a16="http://schemas.microsoft.com/office/drawing/2014/main" id="{08EDA228-733E-2751-151B-657E5634B4A6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68" name="円/楕円 332">
                <a:extLst>
                  <a:ext uri="{FF2B5EF4-FFF2-40B4-BE49-F238E27FC236}">
                    <a16:creationId xmlns:a16="http://schemas.microsoft.com/office/drawing/2014/main" id="{381F65DF-CE00-47DC-E385-BBB1937831B3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8C64A1D9-52D0-9802-D608-D1ED009FDE42}"/>
              </a:ext>
            </a:extLst>
          </p:cNvPr>
          <p:cNvCxnSpPr>
            <a:cxnSpLocks/>
          </p:cNvCxnSpPr>
          <p:nvPr/>
        </p:nvCxnSpPr>
        <p:spPr>
          <a:xfrm>
            <a:off x="4514633" y="1989716"/>
            <a:ext cx="0" cy="207118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円弧 75">
            <a:extLst>
              <a:ext uri="{FF2B5EF4-FFF2-40B4-BE49-F238E27FC236}">
                <a16:creationId xmlns:a16="http://schemas.microsoft.com/office/drawing/2014/main" id="{A77BD997-64DE-D39E-CD8A-AEB965F1DF03}"/>
              </a:ext>
            </a:extLst>
          </p:cNvPr>
          <p:cNvSpPr/>
          <p:nvPr/>
        </p:nvSpPr>
        <p:spPr>
          <a:xfrm>
            <a:off x="3033919" y="987978"/>
            <a:ext cx="1416036" cy="1416036"/>
          </a:xfrm>
          <a:prstGeom prst="arc">
            <a:avLst>
              <a:gd name="adj1" fmla="val 16678223"/>
              <a:gd name="adj2" fmla="val 0"/>
            </a:avLst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240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7" name="円弧 76">
            <a:extLst>
              <a:ext uri="{FF2B5EF4-FFF2-40B4-BE49-F238E27FC236}">
                <a16:creationId xmlns:a16="http://schemas.microsoft.com/office/drawing/2014/main" id="{FD1A449D-EA0F-C912-CA34-E475611BD580}"/>
              </a:ext>
            </a:extLst>
          </p:cNvPr>
          <p:cNvSpPr/>
          <p:nvPr/>
        </p:nvSpPr>
        <p:spPr>
          <a:xfrm>
            <a:off x="4575034" y="1032408"/>
            <a:ext cx="1416036" cy="1416036"/>
          </a:xfrm>
          <a:prstGeom prst="arc">
            <a:avLst>
              <a:gd name="adj1" fmla="val 11243498"/>
              <a:gd name="adj2" fmla="val 17153389"/>
            </a:avLst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2400"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60AE273A-595A-D3E9-010C-D6C83902C177}"/>
              </a:ext>
            </a:extLst>
          </p:cNvPr>
          <p:cNvGrpSpPr/>
          <p:nvPr/>
        </p:nvGrpSpPr>
        <p:grpSpPr>
          <a:xfrm>
            <a:off x="4379784" y="1695500"/>
            <a:ext cx="314099" cy="337638"/>
            <a:chOff x="10435609" y="2909612"/>
            <a:chExt cx="232701" cy="250139"/>
          </a:xfrm>
        </p:grpSpPr>
        <p:sp>
          <p:nvSpPr>
            <p:cNvPr id="79" name="円/楕円 221">
              <a:extLst>
                <a:ext uri="{FF2B5EF4-FFF2-40B4-BE49-F238E27FC236}">
                  <a16:creationId xmlns:a16="http://schemas.microsoft.com/office/drawing/2014/main" id="{E007AF28-7B9D-5E83-4FF2-2D7318914576}"/>
                </a:ext>
              </a:extLst>
            </p:cNvPr>
            <p:cNvSpPr/>
            <p:nvPr/>
          </p:nvSpPr>
          <p:spPr>
            <a:xfrm>
              <a:off x="10435609" y="2959942"/>
              <a:ext cx="199807" cy="199809"/>
            </a:xfrm>
            <a:prstGeom prst="ellipse">
              <a:avLst/>
            </a:prstGeom>
            <a:gradFill flip="none" rotWithShape="1">
              <a:gsLst>
                <a:gs pos="53000">
                  <a:srgbClr val="B10026"/>
                </a:gs>
                <a:gs pos="0">
                  <a:srgbClr val="910C07"/>
                </a:gs>
                <a:gs pos="100000">
                  <a:srgbClr val="7030A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80" name="円/楕円 222">
              <a:extLst>
                <a:ext uri="{FF2B5EF4-FFF2-40B4-BE49-F238E27FC236}">
                  <a16:creationId xmlns:a16="http://schemas.microsoft.com/office/drawing/2014/main" id="{76B97FBC-1595-52FE-7303-08D5F79E7CA1}"/>
                </a:ext>
              </a:extLst>
            </p:cNvPr>
            <p:cNvSpPr/>
            <p:nvPr/>
          </p:nvSpPr>
          <p:spPr>
            <a:xfrm flipV="1">
              <a:off x="10483566" y="2909612"/>
              <a:ext cx="184744" cy="1847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81" name="テキスト ボックス 15">
            <a:extLst>
              <a:ext uri="{FF2B5EF4-FFF2-40B4-BE49-F238E27FC236}">
                <a16:creationId xmlns:a16="http://schemas.microsoft.com/office/drawing/2014/main" id="{676713AC-F6CF-F92F-34A9-A5B945C39CCE}"/>
              </a:ext>
            </a:extLst>
          </p:cNvPr>
          <p:cNvSpPr txBox="1"/>
          <p:nvPr/>
        </p:nvSpPr>
        <p:spPr>
          <a:xfrm>
            <a:off x="2945580" y="1883637"/>
            <a:ext cx="959385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Catalyst</a:t>
            </a:r>
          </a:p>
        </p:txBody>
      </p:sp>
      <p:sp>
        <p:nvSpPr>
          <p:cNvPr id="82" name="テキスト ボックス 15">
            <a:extLst>
              <a:ext uri="{FF2B5EF4-FFF2-40B4-BE49-F238E27FC236}">
                <a16:creationId xmlns:a16="http://schemas.microsoft.com/office/drawing/2014/main" id="{1A2C8244-7CF5-4E07-CA51-D3AA1CC5EB2B}"/>
              </a:ext>
            </a:extLst>
          </p:cNvPr>
          <p:cNvSpPr txBox="1"/>
          <p:nvPr/>
        </p:nvSpPr>
        <p:spPr>
          <a:xfrm>
            <a:off x="2824845" y="623590"/>
            <a:ext cx="1596377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Substrate</a:t>
            </a:r>
            <a:endParaRPr kumimoji="1" lang="ja-JP" altLang="en-US" b="1" baseline="-25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3" name="テキスト ボックス 16">
            <a:extLst>
              <a:ext uri="{FF2B5EF4-FFF2-40B4-BE49-F238E27FC236}">
                <a16:creationId xmlns:a16="http://schemas.microsoft.com/office/drawing/2014/main" id="{ECCE4A15-025A-E01C-29C4-09EC63A72C8D}"/>
              </a:ext>
            </a:extLst>
          </p:cNvPr>
          <p:cNvSpPr txBox="1"/>
          <p:nvPr/>
        </p:nvSpPr>
        <p:spPr>
          <a:xfrm>
            <a:off x="4913077" y="623590"/>
            <a:ext cx="1419296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Product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4" name="テキスト ボックス 15">
            <a:extLst>
              <a:ext uri="{FF2B5EF4-FFF2-40B4-BE49-F238E27FC236}">
                <a16:creationId xmlns:a16="http://schemas.microsoft.com/office/drawing/2014/main" id="{2FBB0350-1EA0-38D1-D983-13635ACE79C8}"/>
              </a:ext>
            </a:extLst>
          </p:cNvPr>
          <p:cNvSpPr txBox="1"/>
          <p:nvPr/>
        </p:nvSpPr>
        <p:spPr>
          <a:xfrm>
            <a:off x="6803975" y="1952214"/>
            <a:ext cx="1151534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Enzyme </a:t>
            </a:r>
          </a:p>
        </p:txBody>
      </p:sp>
      <p:sp>
        <p:nvSpPr>
          <p:cNvPr id="85" name="テキスト ボックス 15">
            <a:extLst>
              <a:ext uri="{FF2B5EF4-FFF2-40B4-BE49-F238E27FC236}">
                <a16:creationId xmlns:a16="http://schemas.microsoft.com/office/drawing/2014/main" id="{91A68FE4-C12F-1450-0D8D-F3E93FD639B5}"/>
              </a:ext>
            </a:extLst>
          </p:cNvPr>
          <p:cNvSpPr txBox="1"/>
          <p:nvPr/>
        </p:nvSpPr>
        <p:spPr>
          <a:xfrm>
            <a:off x="6354524" y="623590"/>
            <a:ext cx="1596377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Substrate</a:t>
            </a:r>
            <a:endParaRPr kumimoji="1" lang="ja-JP" altLang="en-US" b="1" baseline="-25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6" name="テキスト ボックス 16">
            <a:extLst>
              <a:ext uri="{FF2B5EF4-FFF2-40B4-BE49-F238E27FC236}">
                <a16:creationId xmlns:a16="http://schemas.microsoft.com/office/drawing/2014/main" id="{40156DE5-A863-A540-29BF-A3F881B3AEBE}"/>
              </a:ext>
            </a:extLst>
          </p:cNvPr>
          <p:cNvSpPr txBox="1"/>
          <p:nvPr/>
        </p:nvSpPr>
        <p:spPr>
          <a:xfrm>
            <a:off x="8382949" y="623590"/>
            <a:ext cx="1419296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Product</a:t>
            </a:r>
            <a:endParaRPr kumimoji="1" lang="ja-JP" altLang="en-US" b="1" baseline="-25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183F8AE7-D27B-1AA6-9C52-7EA009ABBB3A}"/>
              </a:ext>
            </a:extLst>
          </p:cNvPr>
          <p:cNvSpPr txBox="1"/>
          <p:nvPr/>
        </p:nvSpPr>
        <p:spPr>
          <a:xfrm>
            <a:off x="3066427" y="3485584"/>
            <a:ext cx="2870328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游ゴシック" panose="020B0400000000000000" pitchFamily="50" charset="-128"/>
                <a:cs typeface="Arial" panose="020B0604020202020204" pitchFamily="34" charset="0"/>
              </a:rPr>
              <a:t>Common Rate Law: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869410EE-EEC5-BD39-1984-9D3C222682AD}"/>
              </a:ext>
            </a:extLst>
          </p:cNvPr>
          <p:cNvSpPr txBox="1"/>
          <p:nvPr/>
        </p:nvSpPr>
        <p:spPr>
          <a:xfrm>
            <a:off x="5303912" y="1879290"/>
            <a:ext cx="1512168" cy="8309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kumimoji="1" lang="ja-JP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Arial" panose="020B0604020202020204" pitchFamily="34" charset="0"/>
              </a:rPr>
              <a:t>≒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267DD23-264F-C8A7-A5AF-90A0C1D32A39}"/>
              </a:ext>
            </a:extLst>
          </p:cNvPr>
          <p:cNvSpPr/>
          <p:nvPr/>
        </p:nvSpPr>
        <p:spPr>
          <a:xfrm>
            <a:off x="0" y="4092661"/>
            <a:ext cx="12192000" cy="347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459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oka">
      <a:dk1>
        <a:sysClr val="windowText" lastClr="000000"/>
      </a:dk1>
      <a:lt1>
        <a:sysClr val="window" lastClr="FFFFFF"/>
      </a:lt1>
      <a:dk2>
        <a:srgbClr val="170CAC"/>
      </a:dk2>
      <a:lt2>
        <a:srgbClr val="FFB7FF"/>
      </a:lt2>
      <a:accent1>
        <a:srgbClr val="90B1FA"/>
      </a:accent1>
      <a:accent2>
        <a:srgbClr val="464EF0"/>
      </a:accent2>
      <a:accent3>
        <a:srgbClr val="39A139"/>
      </a:accent3>
      <a:accent4>
        <a:srgbClr val="FABE00"/>
      </a:accent4>
      <a:accent5>
        <a:srgbClr val="FF8021"/>
      </a:accent5>
      <a:accent6>
        <a:srgbClr val="FC1C04"/>
      </a:accent6>
      <a:hlink>
        <a:srgbClr val="FCF60C"/>
      </a:hlink>
      <a:folHlink>
        <a:srgbClr val="59A8D1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1">
              <a:lumMod val="95000"/>
              <a:lumOff val="5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 algn="l">
          <a:defRPr kumimoji="1" b="1" dirty="0" smtClean="0">
            <a:solidFill>
              <a:schemeClr val="tx1">
                <a:lumMod val="85000"/>
                <a:lumOff val="15000"/>
              </a:schemeClr>
            </a:solidFill>
            <a:latin typeface="游ゴシック" panose="020B0400000000000000" pitchFamily="50" charset="-128"/>
            <a:ea typeface="游ゴシック" panose="020B0400000000000000" pitchFamily="50" charset="-128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51403</TotalTime>
  <Words>126</Words>
  <Application>Microsoft Office PowerPoint</Application>
  <PresentationFormat>ワイド画面</PresentationFormat>
  <Paragraphs>54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メイリオ</vt:lpstr>
      <vt:lpstr>游ゴシック</vt:lpstr>
      <vt:lpstr>Arial</vt:lpstr>
      <vt:lpstr>Calibri</vt:lpstr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Hideshi Ooka</dc:creator>
  <cp:lastModifiedBy>Hideshi Ooka</cp:lastModifiedBy>
  <cp:revision>4949</cp:revision>
  <cp:lastPrinted>2020-01-28T09:41:31Z</cp:lastPrinted>
  <dcterms:created xsi:type="dcterms:W3CDTF">2014-04-21T08:46:21Z</dcterms:created>
  <dcterms:modified xsi:type="dcterms:W3CDTF">2023-10-11T10:09:01Z</dcterms:modified>
</cp:coreProperties>
</file>